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3"/>
  </p:notesMasterIdLst>
  <p:sldIdLst>
    <p:sldId id="370" r:id="rId2"/>
    <p:sldId id="282" r:id="rId3"/>
    <p:sldId id="364" r:id="rId4"/>
    <p:sldId id="365" r:id="rId5"/>
    <p:sldId id="327" r:id="rId6"/>
    <p:sldId id="328" r:id="rId7"/>
    <p:sldId id="346" r:id="rId8"/>
    <p:sldId id="329" r:id="rId9"/>
    <p:sldId id="288" r:id="rId10"/>
    <p:sldId id="358" r:id="rId11"/>
    <p:sldId id="359" r:id="rId12"/>
    <p:sldId id="360" r:id="rId13"/>
    <p:sldId id="348" r:id="rId14"/>
    <p:sldId id="371" r:id="rId15"/>
    <p:sldId id="372" r:id="rId16"/>
    <p:sldId id="357" r:id="rId17"/>
    <p:sldId id="363" r:id="rId18"/>
    <p:sldId id="302" r:id="rId19"/>
    <p:sldId id="303" r:id="rId20"/>
    <p:sldId id="330" r:id="rId21"/>
    <p:sldId id="332" r:id="rId22"/>
    <p:sldId id="331" r:id="rId23"/>
    <p:sldId id="368" r:id="rId24"/>
    <p:sldId id="333" r:id="rId25"/>
    <p:sldId id="334" r:id="rId26"/>
    <p:sldId id="369" r:id="rId27"/>
    <p:sldId id="335" r:id="rId28"/>
    <p:sldId id="342" r:id="rId29"/>
    <p:sldId id="341" r:id="rId30"/>
    <p:sldId id="343" r:id="rId31"/>
    <p:sldId id="347" r:id="rId3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BC31C8A-8C89-44FC-8FF1-98E8FB24EB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725781E-03F0-4E42-A8D0-58CF18E2636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CD2A23D-DC00-4FCB-A280-158BFAFA3805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23C595B0-1409-410F-8CD6-6085E676D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8F281201-9CD6-404A-83E4-83E7E61EE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0AD1D1-F030-4B51-814D-AF9DBB583D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18882D-E182-4BC1-BF65-32323EB91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6B9E0D1-21C8-4597-9FC6-BBB63201C8C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77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785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3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4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139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603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34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9038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4253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18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/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/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9C6F6-2186-45D6-BD71-745BF91F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4FA34-5387-40D9-BB83-84DD8B13AB68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4FB19-AE48-4CCC-A341-20027C67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DF70F-B229-4587-B71D-D4D14C83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49666-19FB-4018-BCFB-0C01F74AF84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3606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B6B67BE-75BC-4228-8F85-A6B187CD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3B84B-B01E-40A6-AEDD-5934F3B0F289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99BEEF-23FC-4D8B-BA71-8786D5EB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FFE70F-BCC7-4197-84A6-E5C3FCA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56CB7-D554-42CB-AFB3-DB6260F29AE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3445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/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/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02A59-3DD2-4BCD-927F-482FF631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126C5-F9A1-426C-9C9F-64AB7BAD35BB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5DBCE-628A-4125-B988-2275372A7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AB39D-30D7-4A27-BF6D-1BDC885D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13FE4-D7E3-4668-BBB5-8DF57C02D50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58246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A46FAF57-75A9-4FF4-A07A-3D0D34B84FC1}"/>
              </a:ext>
            </a:extLst>
          </p:cNvPr>
          <p:cNvSpPr txBox="1"/>
          <p:nvPr/>
        </p:nvSpPr>
        <p:spPr>
          <a:xfrm>
            <a:off x="836613" y="7874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chemeClr val="accent1"/>
                </a:solidFill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96010A71-D9CD-48EA-B964-3D1B5E2241E2}"/>
              </a:ext>
            </a:extLst>
          </p:cNvPr>
          <p:cNvSpPr txBox="1"/>
          <p:nvPr/>
        </p:nvSpPr>
        <p:spPr>
          <a:xfrm>
            <a:off x="10437813" y="27432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chemeClr val="accent1"/>
                </a:solidFill>
                <a:latin typeface="+mn-lt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/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/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8DB1D69-3016-4647-BDBA-03B43DCC64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6E9E4-1759-4FAB-A47D-11523719B1B1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D928B1-9A7C-47D0-B417-A6841BBD6E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5B6DF09-E32B-4C8E-AAC3-4785244569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42FC50-74EE-48AD-87A5-459B676E332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79542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/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/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1C86-ABE7-4E6C-B154-DC702584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F65D-4865-44A9-B46C-647321A1A147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611AF-28D5-4CEE-B9FA-A23FA1D00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40998-EA41-4F28-82B0-D2BCECEB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7BCFF-A3D9-4116-93D6-6709DB111B5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39294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4276A55E-EE78-4B79-8031-CE5C493CDE07}"/>
              </a:ext>
            </a:extLst>
          </p:cNvPr>
          <p:cNvSpPr txBox="1"/>
          <p:nvPr/>
        </p:nvSpPr>
        <p:spPr>
          <a:xfrm>
            <a:off x="836613" y="7874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chemeClr val="accent1"/>
                </a:solidFill>
                <a:latin typeface="+mn-lt"/>
                <a:cs typeface="+mn-cs"/>
              </a:rPr>
              <a:t>“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7B092882-2CA3-4C4E-AA4A-F5BFA7729ABF}"/>
              </a:ext>
            </a:extLst>
          </p:cNvPr>
          <p:cNvSpPr txBox="1"/>
          <p:nvPr/>
        </p:nvSpPr>
        <p:spPr>
          <a:xfrm>
            <a:off x="10437813" y="27432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chemeClr val="accent1"/>
                </a:solidFill>
                <a:latin typeface="+mn-lt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/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anchor="b"/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/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7D53C8E-EB53-4A15-A098-B5DE24BB4A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5DF6A-D847-400A-B3E6-7C6160EB1E86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139B8D0-9B4A-4EE1-B1CB-7A2CAB2844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39E6FE-E933-43B0-AAA5-F68D09D938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6E7675-06B6-4BCF-8E80-7E1E0AC4050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73177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/>
          <a:lstStyle>
            <a:lvl1pPr>
              <a:defRPr lang="en-US" b="0" dirty="0"/>
            </a:lvl1pPr>
          </a:lstStyle>
          <a:p>
            <a:pPr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anchor="b"/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/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8C9279-A2E5-485D-B544-5F15FF2465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901C8-CF5A-4A5A-8A17-75E2C7D48BDC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B5F623-EDF6-4DB1-BF30-A494A2C0EA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7E6EA8-1DD4-4AC0-B745-B5983E74A6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36857-A1B2-44F5-BD88-FDC10BC53AE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97354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0C9F6-042A-4E4B-844A-65E88D2C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61D3A-0901-4702-A255-A5E49E7BF45C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362E-32BC-43EC-9BD9-095C2708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9233B-78BA-4CAB-87B9-A7FD0EA1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C2F76-C13C-4C30-B536-33BDE0B8EAF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89460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9DE36-D185-41A5-98F7-7ADC60E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0F81B-5110-4F30-BF79-D83FBB29E784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08E7F-3964-4983-8E68-ED95867AD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F74-8986-401F-BF87-08A0AFB0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5F391-D214-453E-AB40-ED9D8DC8F39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7032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878B9-DD31-41B2-A089-119830DB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26D68-EF07-46DF-A7C5-C686076C6385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DA08-DECE-49A4-8E69-BE6F9571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F52B-0E8D-417C-B527-D93BCEDC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6DE81-4C6F-4D71-A799-E71D28572BB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0903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/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53D19-2A39-48A6-856C-A63F82F9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ED462-47B6-46ED-863A-93BEBD1B7BFE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EEAFF-021D-4FE9-8C07-FCB84AF3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2868-AB0E-409F-BF23-9514D736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BB602-D441-45AE-8D9E-ABB2FDB69A2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2617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EE254E3-2291-4EB6-8DAF-0ED506C5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1A00-668E-4B05-9B97-917F1D07C69A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B49B35-9206-4554-B21A-E3291D07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2BD15B-E265-4D45-A3C7-CEECFF11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EC162-C376-4ECC-B33D-01C5BB2A686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6647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738B286-D2FE-4F8D-92D7-D46E851C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024E2-41A2-417B-A36C-BD73343C7DF4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1847A09-D331-4AE1-9BD4-BBBD5D09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1BE990-0B26-4475-949A-77CD1259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D527E-C66F-4DB4-85D1-BE3457FE79F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7468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493FDA9-D426-4DD0-B646-6F06A73B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65775-1C70-47FA-9123-1F91B241DD17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1FF021-AAE3-4369-BF71-A45BE3B9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FC907C1-E798-40F8-82D7-A4E6EB0E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EA161-7013-4F94-BF1D-21E3B9AFB4A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504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8273609-117E-4081-A06E-DCED9FB0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5A3DE-BE9C-45A1-84C9-282BD690EEC8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AD710FA-B352-40D9-A2BD-7C1BE804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1BC961-919E-4FA6-B449-4E0F136F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86F53-0E9F-4B95-8238-DBBB048C368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7145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B05AA9-950E-45E8-BDB9-49618B95C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D003B-D886-45E7-A084-ADDD5A2B4686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FC31C4-4166-46CC-B6AE-145363FD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F4164-2115-4E70-A28D-B4369EFC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7BA9B-1A89-4261-9174-05B48B3A893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9114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7BD5A-1019-4AB7-974B-954E30ED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99213" y="5883275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F74C4-2441-49AB-995B-6D2E434F6664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F2C9B-4860-45C9-934E-FE23D28E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3" y="5883275"/>
            <a:ext cx="5105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5ED1A-CD4E-4F31-A9B9-D9330776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2613" y="5883275"/>
            <a:ext cx="32226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50089F-2B12-48EC-AD26-62EE58C090E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768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32524-DD34-4F74-ABCB-CCFE16FF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B9EE-2F54-4143-8E0D-AAAC2D8A3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2667000"/>
            <a:ext cx="9906000" cy="312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24E08-053F-484D-9B9B-80D84A7E6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37613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fld id="{0281913D-6008-47F4-BD30-7A3707A2C981}" type="datetimeFigureOut">
              <a:rPr lang="pt-BR"/>
              <a:pPr>
                <a:defRPr/>
              </a:pPr>
              <a:t>11/07/2022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6BDD-F862-4377-BCE0-1B583C26D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D3396-C581-4195-8228-A70127498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3" y="5883275"/>
            <a:ext cx="55086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 b="1" smtClean="0">
                <a:solidFill>
                  <a:srgbClr val="BFBFB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D89EB1DB-94F3-461E-8FE5-E073F8948AF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6" r:id="rId9"/>
    <p:sldLayoutId id="2147483820" r:id="rId10"/>
    <p:sldLayoutId id="2147483821" r:id="rId11"/>
    <p:sldLayoutId id="2147483827" r:id="rId12"/>
    <p:sldLayoutId id="2147483822" r:id="rId13"/>
    <p:sldLayoutId id="2147483828" r:id="rId14"/>
    <p:sldLayoutId id="2147483823" r:id="rId15"/>
    <p:sldLayoutId id="2147483824" r:id="rId16"/>
    <p:sldLayoutId id="2147483825" r:id="rId17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Gothic" panose="020B0502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Gothic" panose="020B0502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Gothic" panose="020B0502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C66A1-20BE-48E2-A0F8-C80024375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198" y="315310"/>
            <a:ext cx="8676222" cy="1665891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POLÍCIA MILITAR DO AMAPÁ</a:t>
            </a:r>
            <a:b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BATALHÃO DE OPERAÇÕES ESPECIAIS</a:t>
            </a:r>
            <a:b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Companhia de operações especiais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416D69-4C55-40E6-AC28-1A712286C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6444" y="3549868"/>
            <a:ext cx="7883730" cy="1190297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PATRULHA POLICIAL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CE5CC-B8DB-44D9-A572-05CC0140E0E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550" y="354321"/>
            <a:ext cx="1145030" cy="1587867"/>
          </a:xfrm>
          <a:prstGeom prst="rect">
            <a:avLst/>
          </a:prstGeom>
          <a:scene3d>
            <a:camera prst="orthographicFront"/>
            <a:lightRig rig="contrasting" dir="t"/>
          </a:scene3d>
          <a:sp3d>
            <a:bevelT w="95250" h="88900"/>
          </a:sp3d>
        </p:spPr>
      </p:pic>
    </p:spTree>
    <p:extLst>
      <p:ext uri="{BB962C8B-B14F-4D97-AF65-F5344CB8AC3E}">
        <p14:creationId xmlns:p14="http://schemas.microsoft.com/office/powerpoint/2010/main" val="2984529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F2EFA-8949-462D-B18E-B7206834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785" y="0"/>
            <a:ext cx="9905998" cy="1330234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4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LANÇO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699254-5295-4E53-AC3B-FE37BCBDA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" y="968827"/>
            <a:ext cx="11377749" cy="3124201"/>
          </a:xfrm>
        </p:spPr>
        <p:txBody>
          <a:bodyPr/>
          <a:lstStyle/>
          <a:p>
            <a:pPr algn="just" eaLnBrk="1" fontAlgn="auto" hangingPunct="1">
              <a:buFont typeface="Wingdings" pitchFamily="2" charset="2"/>
              <a:buChar char="ü"/>
              <a:defRPr/>
            </a:pPr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UTILIZADO NO DESLOCAMENTO PONTO A PONTO. REFERE-SE A UM DESLOCAMENTO CURTO E RÁPIDO ENTRE DUAS POSIÇÕES DE COBERTAS OU ABRIGOS.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16752-D5C4-49CB-A2D4-77F5F1D7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36" y="156754"/>
            <a:ext cx="9905998" cy="1352006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44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ESTUDO DO LANÇO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391D9E-5B85-46A4-BBF9-C976610EA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74" y="1373776"/>
            <a:ext cx="11220995" cy="3124201"/>
          </a:xfrm>
        </p:spPr>
        <p:txBody>
          <a:bodyPr/>
          <a:lstStyle/>
          <a:p>
            <a:pPr eaLnBrk="1" fontAlgn="auto" hangingPunct="1">
              <a:buFont typeface="Wingdings" pitchFamily="2" charset="2"/>
              <a:buChar char="Ø"/>
              <a:defRPr/>
            </a:pPr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ONDE VOU ?</a:t>
            </a:r>
          </a:p>
          <a:p>
            <a:pPr eaLnBrk="1" fontAlgn="auto" hangingPunct="1">
              <a:buFont typeface="Wingdings" pitchFamily="2" charset="2"/>
              <a:buChar char="Ø"/>
              <a:defRPr/>
            </a:pPr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POR ONDE VOU ?</a:t>
            </a:r>
          </a:p>
          <a:p>
            <a:pPr eaLnBrk="1" fontAlgn="auto" hangingPunct="1">
              <a:buFont typeface="Wingdings" pitchFamily="2" charset="2"/>
              <a:buChar char="Ø"/>
              <a:defRPr/>
            </a:pPr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COMO VOU ?</a:t>
            </a:r>
          </a:p>
          <a:p>
            <a:pPr eaLnBrk="1" fontAlgn="auto" hangingPunct="1">
              <a:buFont typeface="Wingdings" pitchFamily="2" charset="2"/>
              <a:buChar char="Ø"/>
              <a:defRPr/>
            </a:pPr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QUANDO VOU?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E7106-A6EB-4365-A506-5400FA89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0"/>
            <a:ext cx="9906000" cy="134937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4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ATENÇÃO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FABF2-A16F-4B76-B983-1F93DFBD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63" y="1920875"/>
            <a:ext cx="9906000" cy="2289175"/>
          </a:xfrm>
        </p:spPr>
        <p:txBody>
          <a:bodyPr>
            <a:normAutofit fontScale="92500" lnSpcReduction="20000"/>
          </a:bodyPr>
          <a:lstStyle/>
          <a:p>
            <a:pPr eaLnBrk="1" fontAlgn="auto" hangingPunct="1">
              <a:buFont typeface="Wingdings" pitchFamily="2" charset="2"/>
              <a:buChar char="Ø"/>
              <a:defRPr/>
            </a:pPr>
            <a:r>
              <a:rPr lang="pt-BR" sz="36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PERIGO IMEDIATO;</a:t>
            </a:r>
          </a:p>
          <a:p>
            <a:pPr eaLnBrk="1" fontAlgn="auto" hangingPunct="1">
              <a:buFont typeface="Wingdings" pitchFamily="2" charset="2"/>
              <a:buChar char="Ø"/>
              <a:defRPr/>
            </a:pPr>
            <a:r>
              <a:rPr lang="pt-BR" sz="36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CONE DA MORTE OU FUNIL FATAL;</a:t>
            </a:r>
          </a:p>
          <a:p>
            <a:pPr eaLnBrk="1" fontAlgn="auto" hangingPunct="1">
              <a:buFont typeface="Wingdings" pitchFamily="2" charset="2"/>
              <a:buChar char="Ø"/>
              <a:defRPr/>
            </a:pPr>
            <a:r>
              <a:rPr lang="pt-BR" sz="36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HORIZONTE FATAL;</a:t>
            </a:r>
          </a:p>
          <a:p>
            <a:pPr eaLnBrk="1" fontAlgn="auto" hangingPunct="1">
              <a:buFont typeface="Wingdings" pitchFamily="2" charset="2"/>
              <a:buChar char="Ø"/>
              <a:defRPr/>
            </a:pPr>
            <a:r>
              <a:rPr lang="pt-BR" sz="36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ZONA DE MATANÇA.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46F42267-80D0-4C4A-A8C5-8FB18A394CF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97075" y="-317500"/>
            <a:ext cx="7772400" cy="1371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altLang="pt-BR" b="1" u="sng" dirty="0">
                <a:solidFill>
                  <a:schemeClr val="bg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formações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9BC83016-1DB9-42C9-B5A8-600D48C5BFB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7809" y="-318052"/>
            <a:ext cx="10588487" cy="4346713"/>
          </a:xfrm>
        </p:spPr>
        <p:txBody>
          <a:bodyPr>
            <a:normAutofit fontScale="32500" lnSpcReduction="20000"/>
          </a:bodyPr>
          <a:lstStyle/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algn="l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algn="l" eaLnBrk="1" fontAlgn="auto" hangingPunct="1">
              <a:buFontTx/>
              <a:buChar char="•"/>
              <a:defRPr/>
            </a:pPr>
            <a:r>
              <a:rPr lang="pt-BR" altLang="pt-BR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COLUNA </a:t>
            </a:r>
          </a:p>
          <a:p>
            <a:pPr marL="876300" lvl="1" indent="-419100" algn="l" eaLnBrk="1" fontAlgn="auto" hangingPunct="1">
              <a:buFontTx/>
              <a:buChar char="•"/>
              <a:defRPr/>
            </a:pPr>
            <a:endParaRPr lang="pt-BR" altLang="pt-BR" sz="72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algn="l" eaLnBrk="1" fontAlgn="auto" hangingPunct="1">
              <a:buFontTx/>
              <a:buChar char="•"/>
              <a:defRPr/>
            </a:pPr>
            <a:r>
              <a:rPr lang="pt-BR" altLang="pt-BR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LINHA</a:t>
            </a:r>
          </a:p>
          <a:p>
            <a:pPr lvl="1" algn="l" eaLnBrk="1" fontAlgn="auto" hangingPunct="1">
              <a:defRPr/>
            </a:pPr>
            <a:endParaRPr lang="pt-BR" altLang="pt-BR" sz="72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algn="l" eaLnBrk="1" fontAlgn="auto" hangingPunct="1">
              <a:buFontTx/>
              <a:buChar char="•"/>
              <a:defRPr/>
            </a:pPr>
            <a:r>
              <a:rPr lang="pt-BR" altLang="pt-BR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360º</a:t>
            </a:r>
          </a:p>
          <a:p>
            <a:pPr algn="just" eaLnBrk="1" fontAlgn="auto" hangingPunct="1">
              <a:buFont typeface="Arial"/>
              <a:buNone/>
              <a:defRPr/>
            </a:pPr>
            <a:endParaRPr lang="pt-BR" altLang="pt-BR" sz="2800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 eaLnBrk="1" fontAlgn="auto" hangingPunct="1">
              <a:buFontTx/>
              <a:buChar char="•"/>
              <a:defRPr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 eaLnBrk="1" fontAlgn="auto" hangingPunct="1">
              <a:buFontTx/>
              <a:buChar char="•"/>
              <a:defRPr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 eaLnBrk="1" fontAlgn="auto" hangingPunct="1">
              <a:buFont typeface="Arial"/>
              <a:buNone/>
              <a:defRPr/>
            </a:pPr>
            <a:endParaRPr lang="pt-BR" altLang="pt-BR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46F42267-80D0-4C4A-A8C5-8FB18A394CF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97075" y="-317500"/>
            <a:ext cx="7772400" cy="1371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altLang="pt-BR" b="1" u="sng" dirty="0">
                <a:solidFill>
                  <a:schemeClr val="bg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formações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9BC83016-1DB9-42C9-B5A8-600D48C5BFB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9964" y="697948"/>
            <a:ext cx="10588487" cy="4346713"/>
          </a:xfrm>
        </p:spPr>
        <p:txBody>
          <a:bodyPr>
            <a:normAutofit fontScale="32500" lnSpcReduction="20000"/>
          </a:bodyPr>
          <a:lstStyle/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algn="l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algn="l" eaLnBrk="1" fontAlgn="auto" hangingPunct="1">
              <a:buFontTx/>
              <a:buChar char="•"/>
              <a:defRPr/>
            </a:pPr>
            <a:r>
              <a:rPr lang="pt-BR" altLang="pt-BR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COLUNA </a:t>
            </a:r>
          </a:p>
          <a:p>
            <a:pPr marL="876300" lvl="1" indent="-419100" algn="l" eaLnBrk="1" fontAlgn="auto" hangingPunct="1">
              <a:buFontTx/>
              <a:buChar char="•"/>
              <a:defRPr/>
            </a:pPr>
            <a:endParaRPr lang="pt-BR" altLang="pt-BR" sz="72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algn="l" eaLnBrk="1" fontAlgn="auto" hangingPunct="1">
              <a:buFontTx/>
              <a:buChar char="•"/>
              <a:defRPr/>
            </a:pPr>
            <a:r>
              <a:rPr lang="pt-BR" altLang="pt-BR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LINHA</a:t>
            </a:r>
          </a:p>
          <a:p>
            <a:pPr lvl="1" algn="l" eaLnBrk="1" fontAlgn="auto" hangingPunct="1">
              <a:defRPr/>
            </a:pPr>
            <a:endParaRPr lang="pt-BR" altLang="pt-BR" sz="72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algn="l" eaLnBrk="1" fontAlgn="auto" hangingPunct="1">
              <a:buFontTx/>
              <a:buChar char="•"/>
              <a:defRPr/>
            </a:pPr>
            <a:r>
              <a:rPr lang="pt-BR" altLang="pt-BR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360º</a:t>
            </a:r>
          </a:p>
          <a:p>
            <a:pPr algn="just" eaLnBrk="1" fontAlgn="auto" hangingPunct="1">
              <a:buFont typeface="Arial"/>
              <a:buNone/>
              <a:defRPr/>
            </a:pPr>
            <a:endParaRPr lang="pt-BR" altLang="pt-BR" sz="2800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 eaLnBrk="1" fontAlgn="auto" hangingPunct="1">
              <a:buFontTx/>
              <a:buChar char="•"/>
              <a:defRPr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 eaLnBrk="1" fontAlgn="auto" hangingPunct="1">
              <a:buFontTx/>
              <a:buChar char="•"/>
              <a:defRPr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 eaLnBrk="1" fontAlgn="auto" hangingPunct="1">
              <a:buFont typeface="Arial"/>
              <a:buNone/>
              <a:defRPr/>
            </a:pPr>
            <a:endParaRPr lang="pt-BR" altLang="pt-BR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o Explicativo em Seta para Baixo 3">
            <a:extLst>
              <a:ext uri="{FF2B5EF4-FFF2-40B4-BE49-F238E27FC236}">
                <a16:creationId xmlns:a16="http://schemas.microsoft.com/office/drawing/2014/main" id="{65F14333-2ED7-4AC1-B068-ABCF32F8FEF5}"/>
              </a:ext>
            </a:extLst>
          </p:cNvPr>
          <p:cNvSpPr/>
          <p:nvPr/>
        </p:nvSpPr>
        <p:spPr>
          <a:xfrm rot="16200000">
            <a:off x="8781949" y="3772568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3" name="Texto Explicativo em Seta para Baixo 4">
            <a:extLst>
              <a:ext uri="{FF2B5EF4-FFF2-40B4-BE49-F238E27FC236}">
                <a16:creationId xmlns:a16="http://schemas.microsoft.com/office/drawing/2014/main" id="{7D8099C8-07E2-4BD3-AAFA-7C082A26396D}"/>
              </a:ext>
            </a:extLst>
          </p:cNvPr>
          <p:cNvSpPr/>
          <p:nvPr/>
        </p:nvSpPr>
        <p:spPr>
          <a:xfrm rot="13435663">
            <a:off x="8181957" y="3772563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4" name="Texto Explicativo em Seta para Baixo 5">
            <a:extLst>
              <a:ext uri="{FF2B5EF4-FFF2-40B4-BE49-F238E27FC236}">
                <a16:creationId xmlns:a16="http://schemas.microsoft.com/office/drawing/2014/main" id="{8F7E406E-4919-47F5-9102-A63FDD3DA4EE}"/>
              </a:ext>
            </a:extLst>
          </p:cNvPr>
          <p:cNvSpPr/>
          <p:nvPr/>
        </p:nvSpPr>
        <p:spPr>
          <a:xfrm rot="19378425">
            <a:off x="7501626" y="3784037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Texto Explicativo em Seta para Baixo 6">
            <a:extLst>
              <a:ext uri="{FF2B5EF4-FFF2-40B4-BE49-F238E27FC236}">
                <a16:creationId xmlns:a16="http://schemas.microsoft.com/office/drawing/2014/main" id="{7A4394B6-1626-44C9-80BB-D91653D845FA}"/>
              </a:ext>
            </a:extLst>
          </p:cNvPr>
          <p:cNvSpPr/>
          <p:nvPr/>
        </p:nvSpPr>
        <p:spPr>
          <a:xfrm rot="10800000">
            <a:off x="6861013" y="3784037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6" name="Texto Explicativo em Seta para Baixo 7">
            <a:extLst>
              <a:ext uri="{FF2B5EF4-FFF2-40B4-BE49-F238E27FC236}">
                <a16:creationId xmlns:a16="http://schemas.microsoft.com/office/drawing/2014/main" id="{CF4ACC11-BFB3-424D-BCD8-25282071F7E5}"/>
              </a:ext>
            </a:extLst>
          </p:cNvPr>
          <p:cNvSpPr/>
          <p:nvPr/>
        </p:nvSpPr>
        <p:spPr>
          <a:xfrm rot="234229">
            <a:off x="6290033" y="3784036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7" name="Texto Explicativo em Seta para Baixo 8">
            <a:extLst>
              <a:ext uri="{FF2B5EF4-FFF2-40B4-BE49-F238E27FC236}">
                <a16:creationId xmlns:a16="http://schemas.microsoft.com/office/drawing/2014/main" id="{B84F3A4C-7CCE-43BF-A4A1-D7C8870E8BFE}"/>
              </a:ext>
            </a:extLst>
          </p:cNvPr>
          <p:cNvSpPr/>
          <p:nvPr/>
        </p:nvSpPr>
        <p:spPr>
          <a:xfrm rot="13771995">
            <a:off x="5661033" y="3784035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8" name="Texto Explicativo em Seta para Baixo 9">
            <a:extLst>
              <a:ext uri="{FF2B5EF4-FFF2-40B4-BE49-F238E27FC236}">
                <a16:creationId xmlns:a16="http://schemas.microsoft.com/office/drawing/2014/main" id="{3EE1447C-CC29-476D-96A3-B1DBC950F590}"/>
              </a:ext>
            </a:extLst>
          </p:cNvPr>
          <p:cNvSpPr/>
          <p:nvPr/>
        </p:nvSpPr>
        <p:spPr>
          <a:xfrm rot="2613975">
            <a:off x="5043623" y="3784034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9" name="Texto Explicativo em Seta para Baixo 10">
            <a:extLst>
              <a:ext uri="{FF2B5EF4-FFF2-40B4-BE49-F238E27FC236}">
                <a16:creationId xmlns:a16="http://schemas.microsoft.com/office/drawing/2014/main" id="{FE8A5D27-6734-4B6A-88CF-16FF610A8A05}"/>
              </a:ext>
            </a:extLst>
          </p:cNvPr>
          <p:cNvSpPr/>
          <p:nvPr/>
        </p:nvSpPr>
        <p:spPr>
          <a:xfrm rot="5400000">
            <a:off x="4436914" y="3772564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23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278 L -0.00364 0.00278 C -0.00117 -0.00718 0.00144 -0.0169 0.00391 -0.02685 C 0.00521 -0.03171 0.00651 -0.03658 0.00743 -0.04167 C 0.01133 -0.06296 0.0073 -0.05 0.01224 -0.06875 C 0.01459 -0.07732 0.01368 -0.07269 0.01641 -0.07871 C 0.01771 -0.08148 0.02006 -0.09051 0.02344 -0.09097 C 0.03099 -0.09213 0.03868 -0.09213 0.04636 -0.09213 L 0.04349 -0.08496 " pathEditMode="relative" ptsTypes="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-0.00972 L -0.00912 -0.00972 C -0.00586 -0.02731 0.00052 -0.0669 0.00755 -0.08634 C 0.01171 -0.09815 0.02421 -0.1088 0.02903 -0.11481 C 0.03307 -0.11968 0.03684 -0.12569 0.04088 -0.13079 C 0.04518 -0.13634 0.05664 -0.14792 0.06028 -0.15185 C 0.06302 -0.15463 0.06575 -0.15787 0.06862 -0.16042 L 0.07552 -0.16644 C 0.08177 -0.1662 0.08815 -0.16644 0.09427 -0.16528 C 0.09518 -0.16528 0.09557 -0.16319 0.09635 -0.16296 C 0.10338 -0.15972 0.1026 -0.16597 0.1026 -0.15787 L 0.1026 -0.15787 " pathEditMode="relative" ptsTypes="AAAAAAA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0.00995 L -0.00586 0.00995 C -0.00403 -0.02708 -0.00338 -0.05301 0.00026 -0.08889 C 0.00117 -0.09722 0.00274 -0.10532 0.00378 -0.11343 C 0.00534 -0.12523 0.00677 -0.14282 0.01003 -0.15301 C 0.01094 -0.15579 0.01159 -0.15926 0.01276 -0.16157 C 0.01732 -0.17014 0.02513 -0.17755 0.03086 -0.18148 C 0.03268 -0.18264 0.03451 -0.18403 0.03646 -0.18519 C 0.03841 -0.18611 0.04063 -0.18681 0.04271 -0.1875 C 0.04336 -0.18843 0.04401 -0.18935 0.04479 -0.19005 C 0.04805 -0.19259 0.04961 -0.19259 0.05313 -0.19375 C 0.05638 -0.19606 0.05768 -0.19722 0.06146 -0.19861 C 0.06302 -0.19931 0.06472 -0.19931 0.06628 -0.2 C 0.0681 -0.20046 0.06992 -0.20162 0.07188 -0.20231 C 0.07656 -0.20648 0.0806 -0.21042 0.08568 -0.21343 C 0.08711 -0.21435 0.08841 -0.21551 0.08985 -0.21597 C 0.09401 -0.21713 0.09818 -0.21759 0.10235 -0.21852 C 0.11823 -0.22176 0.09883 -0.21921 0.13425 -0.22083 C 0.14154 -0.22407 0.13268 -0.21921 0.13919 -0.22593 C 0.13998 -0.22662 0.14102 -0.22708 0.14193 -0.22708 C 0.14649 -0.22731 0.15117 -0.22708 0.15586 -0.22708 L 0.15586 -0.22708 " pathEditMode="relative" ptsTypes="AAAAAAAAAAAAAAAAAAAA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125 L 0.00065 0.0125 C 0.00312 0.02477 0.00534 0.03727 0.0082 0.04954 C 0.01041 0.05833 0.01289 0.06713 0.01588 0.07546 C 0.01823 0.08194 0.02109 0.08819 0.02422 0.09398 C 0.03099 0.10625 0.03763 0.11458 0.04713 0.11991 C 0.05299 0.12292 0.05911 0.12384 0.06523 0.12593 C 0.0694 0.12755 0.07356 0.12917 0.07773 0.13102 L 0.10273 0.12963 C 0.10429 0.12963 0.10599 0.12917 0.10755 0.12847 C 0.10989 0.12708 0.11211 0.125 0.11445 0.12361 C 0.11718 0.12176 0.12005 0.12014 0.12278 0.11852 C 0.12448 0.11759 0.12617 0.11713 0.12773 0.1162 C 0.13164 0.11343 0.13541 0.10949 0.13945 0.10741 C 0.14401 0.10509 0.14791 0.10301 0.15273 0.10139 C 0.15429 0.10069 0.15599 0.10046 0.15755 0.1 L 0.17005 0.0963 C 0.17239 0.0956 0.17474 0.09468 0.17695 0.09398 C 0.17799 0.09352 0.17877 0.09259 0.17981 0.09259 C 0.18515 0.09236 0.19049 0.09259 0.19583 0.09259 L 0.19583 0.09259 " pathEditMode="relative" ptsTypes="AAAAAAAAAAAAAAAAAAA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718 L -0.00195 -0.00718 C 0.00691 0.01713 0.02644 0.07269 0.0362 0.08889 C 0.03946 0.09421 0.04219 0.10069 0.04597 0.10486 C 0.05039 0.11019 0.0556 0.11343 0.06055 0.11736 C 0.06667 0.12222 0.07631 0.12894 0.08347 0.13218 C 0.08803 0.13403 0.09258 0.13588 0.09727 0.13704 C 0.10625 0.13935 0.12774 0.1412 0.13477 0.1419 C 0.13646 0.14236 0.13816 0.14236 0.13972 0.14329 C 0.14245 0.14444 0.14506 0.14745 0.14805 0.14815 C 0.15261 0.14931 0.1556 0.15023 0.16055 0.15046 C 0.1681 0.15116 0.17579 0.15139 0.18347 0.15185 C 0.19063 0.15718 0.18698 0.15532 0.19662 0.15787 C 0.20326 0.15972 0.20469 0.15972 0.20977 0.16157 C 0.21081 0.16204 0.21159 0.16296 0.21263 0.16296 C 0.22422 0.16319 0.23581 0.16296 0.2474 0.16296 L 0.2474 0.16296 " pathEditMode="relative" ptsTypes="AAAAAAAAAAAAAAA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25 0.01875 L -0.05325 0.01875 C -0.04075 0.0669 -0.04622 0.05139 -0.02135 0.10741 C -0.01224 0.12801 -0.00351 0.14954 0.00704 0.16782 C 0.01159 0.17569 0.01758 0.17986 0.02305 0.18519 C 0.04024 0.20255 0.04349 0.20532 0.06055 0.21736 C 0.06381 0.21944 0.06693 0.22176 0.07032 0.22338 C 0.07214 0.22454 0.07956 0.22569 0.08073 0.22593 C 0.11784 0.24468 0.08008 0.22639 0.18555 0.23079 C 0.19128 0.23102 0.19714 0.23333 0.20287 0.23333 L 0.24597 0.23333 L 0.2474 0.22847 " pathEditMode="relative" ptsTypes="AAAAAAAAAA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0.00903 L 0.00703 0.00903 C 0.01485 0.02778 0.02188 0.04792 0.0306 0.06574 C 0.04531 0.0956 0.06211 0.12384 0.07995 0.14838 C 0.08906 0.16111 0.09844 0.17292 0.10768 0.18542 C 0.11146 0.19051 0.11537 0.1956 0.11875 0.20139 C 0.12526 0.21296 0.12852 0.2206 0.13542 0.2287 C 0.13815 0.23171 0.14089 0.23495 0.14375 0.23727 C 0.153 0.24444 0.14414 0.23819 0.15417 0.24352 C 0.15703 0.24491 0.15977 0.24699 0.1625 0.24838 C 0.1681 0.25116 0.1737 0.25347 0.17917 0.25579 C 0.18216 0.25717 0.18516 0.25879 0.18828 0.25949 L 0.19727 0.26204 C 0.19987 0.26273 0.20235 0.26342 0.20495 0.26435 C 0.20651 0.26504 0.20821 0.26597 0.20977 0.2669 C 0.2112 0.26759 0.2125 0.26875 0.21393 0.26944 C 0.21472 0.26967 0.22396 0.27176 0.22435 0.27176 C 0.23503 0.27268 0.24571 0.27268 0.25625 0.27315 C 0.26185 0.27708 0.26016 0.27662 0.26875 0.27685 L 0.34518 0.27801 C 0.34753 0.2794 0.34662 0.27917 0.34805 0.27917 L 0.34805 0.27917 " pathEditMode="relative" ptsTypes="AAAAAAAAAAAAAAAAAAAA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46F42267-80D0-4C4A-A8C5-8FB18A394CF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97075" y="-317500"/>
            <a:ext cx="7772400" cy="1371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altLang="pt-BR" b="1" u="sng" dirty="0">
                <a:solidFill>
                  <a:schemeClr val="bg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formações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9BC83016-1DB9-42C9-B5A8-600D48C5BFB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05683" y="1143000"/>
            <a:ext cx="10588487" cy="4346713"/>
          </a:xfrm>
        </p:spPr>
        <p:txBody>
          <a:bodyPr>
            <a:normAutofit fontScale="32500" lnSpcReduction="20000"/>
          </a:bodyPr>
          <a:lstStyle/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9100" indent="-419100" algn="l" eaLnBrk="1" fontAlgn="auto" hangingPunct="1">
              <a:buFont typeface="Arial"/>
              <a:buNone/>
              <a:defRPr/>
            </a:pPr>
            <a:endParaRPr lang="pt-BR" altLang="pt-BR" sz="5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algn="l" eaLnBrk="1" fontAlgn="auto" hangingPunct="1">
              <a:buFontTx/>
              <a:buChar char="•"/>
              <a:defRPr/>
            </a:pPr>
            <a:r>
              <a:rPr lang="pt-BR" altLang="pt-BR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COLUNA </a:t>
            </a:r>
          </a:p>
          <a:p>
            <a:pPr marL="876300" lvl="1" indent="-419100" algn="l" eaLnBrk="1" fontAlgn="auto" hangingPunct="1">
              <a:buFontTx/>
              <a:buChar char="•"/>
              <a:defRPr/>
            </a:pPr>
            <a:endParaRPr lang="pt-BR" altLang="pt-BR" sz="72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algn="l" eaLnBrk="1" fontAlgn="auto" hangingPunct="1">
              <a:buFontTx/>
              <a:buChar char="•"/>
              <a:defRPr/>
            </a:pPr>
            <a:r>
              <a:rPr lang="pt-BR" altLang="pt-BR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LINHA</a:t>
            </a:r>
          </a:p>
          <a:p>
            <a:pPr lvl="1" algn="l" eaLnBrk="1" fontAlgn="auto" hangingPunct="1">
              <a:defRPr/>
            </a:pPr>
            <a:endParaRPr lang="pt-BR" altLang="pt-BR" sz="72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00" lvl="1" indent="-419100" algn="l" eaLnBrk="1" fontAlgn="auto" hangingPunct="1">
              <a:buFontTx/>
              <a:buChar char="•"/>
              <a:defRPr/>
            </a:pPr>
            <a:r>
              <a:rPr lang="pt-BR" altLang="pt-BR" sz="7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360º</a:t>
            </a:r>
          </a:p>
          <a:p>
            <a:pPr algn="just" eaLnBrk="1" fontAlgn="auto" hangingPunct="1">
              <a:buFont typeface="Arial"/>
              <a:buNone/>
              <a:defRPr/>
            </a:pPr>
            <a:endParaRPr lang="pt-BR" altLang="pt-BR" sz="2800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 eaLnBrk="1" fontAlgn="auto" hangingPunct="1">
              <a:buFontTx/>
              <a:buChar char="•"/>
              <a:defRPr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 eaLnBrk="1" fontAlgn="auto" hangingPunct="1">
              <a:buFontTx/>
              <a:buChar char="•"/>
              <a:defRPr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 eaLnBrk="1" fontAlgn="auto" hangingPunct="1">
              <a:buFont typeface="Arial"/>
              <a:buNone/>
              <a:defRPr/>
            </a:pPr>
            <a:endParaRPr lang="pt-BR" altLang="pt-BR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o Explicativo em Seta para Baixo 3">
            <a:extLst>
              <a:ext uri="{FF2B5EF4-FFF2-40B4-BE49-F238E27FC236}">
                <a16:creationId xmlns:a16="http://schemas.microsoft.com/office/drawing/2014/main" id="{65F14333-2ED7-4AC1-B068-ABCF32F8FEF5}"/>
              </a:ext>
            </a:extLst>
          </p:cNvPr>
          <p:cNvSpPr/>
          <p:nvPr/>
        </p:nvSpPr>
        <p:spPr>
          <a:xfrm rot="16200000">
            <a:off x="8781949" y="3772568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3" name="Texto Explicativo em Seta para Baixo 4">
            <a:extLst>
              <a:ext uri="{FF2B5EF4-FFF2-40B4-BE49-F238E27FC236}">
                <a16:creationId xmlns:a16="http://schemas.microsoft.com/office/drawing/2014/main" id="{7D8099C8-07E2-4BD3-AAFA-7C082A26396D}"/>
              </a:ext>
            </a:extLst>
          </p:cNvPr>
          <p:cNvSpPr/>
          <p:nvPr/>
        </p:nvSpPr>
        <p:spPr>
          <a:xfrm rot="13435663">
            <a:off x="8181957" y="3772563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4" name="Texto Explicativo em Seta para Baixo 5">
            <a:extLst>
              <a:ext uri="{FF2B5EF4-FFF2-40B4-BE49-F238E27FC236}">
                <a16:creationId xmlns:a16="http://schemas.microsoft.com/office/drawing/2014/main" id="{8F7E406E-4919-47F5-9102-A63FDD3DA4EE}"/>
              </a:ext>
            </a:extLst>
          </p:cNvPr>
          <p:cNvSpPr/>
          <p:nvPr/>
        </p:nvSpPr>
        <p:spPr>
          <a:xfrm rot="19378425">
            <a:off x="7501626" y="3784037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Texto Explicativo em Seta para Baixo 6">
            <a:extLst>
              <a:ext uri="{FF2B5EF4-FFF2-40B4-BE49-F238E27FC236}">
                <a16:creationId xmlns:a16="http://schemas.microsoft.com/office/drawing/2014/main" id="{7A4394B6-1626-44C9-80BB-D91653D845FA}"/>
              </a:ext>
            </a:extLst>
          </p:cNvPr>
          <p:cNvSpPr/>
          <p:nvPr/>
        </p:nvSpPr>
        <p:spPr>
          <a:xfrm rot="10800000">
            <a:off x="6861013" y="3784037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6" name="Texto Explicativo em Seta para Baixo 7">
            <a:extLst>
              <a:ext uri="{FF2B5EF4-FFF2-40B4-BE49-F238E27FC236}">
                <a16:creationId xmlns:a16="http://schemas.microsoft.com/office/drawing/2014/main" id="{CF4ACC11-BFB3-424D-BCD8-25282071F7E5}"/>
              </a:ext>
            </a:extLst>
          </p:cNvPr>
          <p:cNvSpPr/>
          <p:nvPr/>
        </p:nvSpPr>
        <p:spPr>
          <a:xfrm rot="234229">
            <a:off x="6290033" y="3784036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7" name="Texto Explicativo em Seta para Baixo 8">
            <a:extLst>
              <a:ext uri="{FF2B5EF4-FFF2-40B4-BE49-F238E27FC236}">
                <a16:creationId xmlns:a16="http://schemas.microsoft.com/office/drawing/2014/main" id="{B84F3A4C-7CCE-43BF-A4A1-D7C8870E8BFE}"/>
              </a:ext>
            </a:extLst>
          </p:cNvPr>
          <p:cNvSpPr/>
          <p:nvPr/>
        </p:nvSpPr>
        <p:spPr>
          <a:xfrm rot="13771995">
            <a:off x="5661033" y="3784035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8" name="Texto Explicativo em Seta para Baixo 9">
            <a:extLst>
              <a:ext uri="{FF2B5EF4-FFF2-40B4-BE49-F238E27FC236}">
                <a16:creationId xmlns:a16="http://schemas.microsoft.com/office/drawing/2014/main" id="{3EE1447C-CC29-476D-96A3-B1DBC950F590}"/>
              </a:ext>
            </a:extLst>
          </p:cNvPr>
          <p:cNvSpPr/>
          <p:nvPr/>
        </p:nvSpPr>
        <p:spPr>
          <a:xfrm rot="2613975">
            <a:off x="5043625" y="3784032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9" name="Texto Explicativo em Seta para Baixo 10">
            <a:extLst>
              <a:ext uri="{FF2B5EF4-FFF2-40B4-BE49-F238E27FC236}">
                <a16:creationId xmlns:a16="http://schemas.microsoft.com/office/drawing/2014/main" id="{FE8A5D27-6734-4B6A-88CF-16FF610A8A05}"/>
              </a:ext>
            </a:extLst>
          </p:cNvPr>
          <p:cNvSpPr/>
          <p:nvPr/>
        </p:nvSpPr>
        <p:spPr>
          <a:xfrm rot="5400000">
            <a:off x="4436914" y="3772564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27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0046 L -3.54167E-6 0.00046 C -0.00117 -0.0169 -0.00221 -0.03287 -0.00338 -0.04931 C -0.0039 -0.05764 -0.00442 -0.06551 -0.00481 -0.07408 C -0.00664 -0.10949 -0.00481 -0.08796 -0.0069 -0.11921 C -0.00807 -0.13333 -0.00755 -0.12546 -0.00885 -0.13565 C -0.00937 -0.14028 -0.01041 -0.15533 -0.01185 -0.15602 C -0.0151 -0.15764 -0.01849 -0.15764 -0.02187 -0.15764 L -0.02057 -0.14607 " pathEditMode="relative" rAng="0" ptsTypes="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-1.04167E-6 0.00023 C -0.00208 -0.0044 -0.00599 -0.01482 -0.01042 -0.01968 C -0.01302 -0.02269 -0.0207 -0.02547 -0.0237 -0.02709 C -0.02617 -0.02824 -0.02851 -0.02986 -0.03112 -0.03125 C -0.03372 -0.03264 -0.04088 -0.03565 -0.0431 -0.03658 C -0.04479 -0.03727 -0.04648 -0.0382 -0.04831 -0.03889 L -0.0526 -0.04028 C -0.05638 -0.04028 -0.06042 -0.04028 -0.06419 -0.04005 C -0.06471 -0.04005 -0.06497 -0.03959 -0.06549 -0.03959 C -0.06979 -0.03866 -0.06927 -0.04028 -0.06927 -0.0382 L -0.06927 -0.0382 " pathEditMode="relative" rAng="0" ptsTypes="AAAAAAA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1.66667E-6 0.00046 C -1.66667E-6 -0.03102 -1.66667E-6 -0.05301 0.00013 -0.08333 C 0.00013 -0.09028 0.00013 -0.09699 0.00013 -0.10394 C 0.00026 -0.11366 0.00026 -0.1287 0.00026 -0.13704 C 0.00026 -0.13935 0.00039 -0.14259 0.00039 -0.14444 C 0.00052 -0.15162 0.00065 -0.15787 0.00078 -0.16134 C 0.00078 -0.16227 0.00091 -0.16343 0.00091 -0.16435 C 0.00091 -0.16505 0.00104 -0.16574 0.00104 -0.1662 C 0.00104 -0.16713 0.00104 -0.16782 0.00117 -0.16829 C 0.00117 -0.1706 0.00117 -0.1706 0.0013 -0.17153 C 0.00143 -0.17338 0.00143 -0.17431 0.00156 -0.17546 C 0.00156 -0.17616 0.00156 -0.17616 0.00156 -0.17662 C 0.00169 -0.17708 0.00169 -0.17801 0.00169 -0.1787 C 0.00182 -0.18218 0.00195 -0.18565 0.00209 -0.18796 C 0.00209 -0.18889 0.00209 -0.18981 0.00222 -0.19028 C 0.00222 -0.1912 0.00235 -0.19144 0.00248 -0.19236 C 0.00287 -0.19491 0.00235 -0.19282 0.00326 -0.19421 C 0.00339 -0.19699 0.00313 -0.19282 0.00339 -0.19838 C 0.00339 -0.19907 0.00339 -0.19954 0.00339 -0.19954 C 0.00352 -0.19954 0.00365 -0.19954 0.00378 -0.19954 L 0.00378 -0.19931 " pathEditMode="relative" rAng="0" ptsTypes="AAAAAAAAAAAAAAAAAAAA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3.33333E-6 0.00046 C 0.00065 0.03565 0.0013 0.07199 0.00208 0.10764 C 0.00273 0.1331 0.00338 0.1588 0.00429 0.1831 C 0.00494 0.20185 0.00573 0.21991 0.00664 0.23681 C 0.00859 0.27245 0.01041 0.29676 0.01315 0.31227 C 0.01484 0.32106 0.01653 0.32361 0.01823 0.32986 C 0.0194 0.33449 0.02057 0.33912 0.02187 0.34468 L 0.0289 0.34051 C 0.02942 0.34051 0.02981 0.33912 0.03034 0.33727 C 0.03099 0.3331 0.03164 0.32708 0.03229 0.32292 C 0.03307 0.31759 0.03385 0.31296 0.03463 0.3081 C 0.03515 0.30556 0.03554 0.30417 0.03606 0.30139 C 0.03711 0.29329 0.03815 0.28194 0.03932 0.27593 C 0.04062 0.26921 0.04179 0.26319 0.0431 0.25833 C 0.04362 0.25648 0.04401 0.25579 0.04453 0.2544 L 0.04804 0.24352 C 0.04869 0.24167 0.04935 0.23889 0.05 0.23681 C 0.05026 0.23542 0.05052 0.23287 0.05078 0.23287 C 0.05234 0.23218 0.0539 0.23287 0.05547 0.23287 L 0.05547 0.23356 " pathEditMode="relative" rAng="0" ptsTypes="AAAAAAAAAAAAAAAAAAA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-3.33333E-6 -0.00024 C 0.00118 -0.0007 0.00235 -0.00139 0.00378 -0.00186 C 0.00625 -0.00301 0.00899 -0.00394 0.01185 -0.00463 C 0.01341 -0.0051 0.01498 -0.00556 0.01641 -0.00579 C 0.01706 -0.00602 0.01771 -0.00625 0.01823 -0.00649 C 0.0194 -0.00672 0.01993 -0.00695 0.02097 -0.00718 C 0.02149 -0.00741 0.02188 -0.00741 0.0224 -0.00764 C 0.02396 -0.00787 0.0224 -0.00764 0.02409 -0.00764 C 0.02461 -0.00787 0.025 -0.00787 0.02552 -0.00787 C 0.02644 -0.00811 0.02735 -0.00811 0.02826 -0.00811 C 0.02865 -0.00811 0.02917 -0.00834 0.02969 -0.00834 L 0.03112 -0.00834 C 0.03164 -0.00834 0.03203 -0.00834 0.03243 -0.00834 C 0.03269 -0.00834 0.03295 -0.00857 0.03321 -0.00857 C 0.03347 -0.00857 0.03373 -0.00857 0.03386 -0.00857 C 0.03399 -0.00857 0.03555 -0.00857 0.03568 -0.00857 C 0.03737 -0.0088 0.03907 -0.0088 0.04089 -0.0088 C 0.0418 -0.0088 0.04154 -0.0088 0.04297 -0.0088 L 0.05547 -0.0088 C 0.05586 -0.0088 0.05573 -0.0088 0.05599 -0.0088 L 0.05599 -0.0088 " pathEditMode="relative" rAng="0" ptsTypes="AAAAAAAAAAAAAAAAAAAA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44 L -0.00612 0.0044 C -4.16667E-6 0.01713 0.00547 0.02616 0.00951 0.0419 C 0.0112 0.04907 0.01263 0.05556 0.01498 0.06227 C 0.01589 0.06458 0.01654 0.06736 0.01784 0.06921 C 0.02058 0.07269 0.02396 0.07523 0.02722 0.07778 C 0.03672 0.08519 0.03542 0.08403 0.04349 0.08588 C 0.04805 0.08519 0.05274 0.08542 0.05743 0.08403 C 0.06146 0.08264 0.06329 0.0794 0.06641 0.07593 C 0.0681 0.07384 0.06914 0.07315 0.07097 0.07153 C 0.07396 0.06412 0.06993 0.07292 0.07331 0.06852 C 0.07448 0.06713 0.07474 0.06389 0.07539 0.06227 C 0.07579 0.06157 0.07631 0.06111 0.07683 0.06042 L 0.07722 0.05856 L 0.07722 0.05856 " pathEditMode="relative" ptsTypes="AAAAAAAAAAAAA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-0.00046 L 0.00638 -0.00046 C 0.00638 0.01319 0.00625 0.02708 0.00664 0.04074 C 0.0069 0.05 0.00782 0.05694 0.00873 0.06551 C 0.0086 0.07338 0.00873 0.08102 0.00834 0.08889 C 0.00795 0.10046 0.00677 0.08958 0.00808 0.1037 C 0.00821 0.10486 0.00847 0.10579 0.00873 0.10694 C 0.00925 0.1088 0.01042 0.11273 0.0112 0.11435 C 0.01433 0.11968 0.01081 0.11343 0.01394 0.11991 C 0.01433 0.12037 0.01472 0.12106 0.01498 0.12176 C 0.01524 0.12222 0.0155 0.12292 0.01563 0.12361 C 0.01641 0.12523 0.01901 0.13102 0.01979 0.13148 C 0.02292 0.13333 0.02604 0.13565 0.02917 0.13704 C 0.03112 0.13796 0.03308 0.13796 0.03477 0.13958 C 0.03542 0.14028 0.0362 0.14074 0.03685 0.14144 C 0.0375 0.1419 0.03802 0.14282 0.03854 0.14329 C 0.03959 0.14421 0.04063 0.14491 0.04167 0.14583 C 0.04245 0.1463 0.0431 0.14699 0.04375 0.14769 C 0.04506 0.14838 0.04636 0.14907 0.04766 0.15 C 0.04857 0.15069 0.05026 0.15301 0.05144 0.1537 C 0.05183 0.15394 0.05235 0.15417 0.05287 0.1544 C 0.053 0.15509 0.05326 0.15556 0.05352 0.15625 C 0.0543 0.15903 0.05339 0.15764 0.05417 0.16111 C 0.05443 0.16227 0.05482 0.16343 0.05521 0.16435 C 0.05547 0.16481 0.05599 0.16505 0.05625 0.16551 C 0.0569 0.1662 0.05756 0.1669 0.05808 0.16806 C 0.05834 0.16852 0.05834 0.16921 0.05873 0.16991 C 0.05925 0.1706 0.0599 0.17106 0.06042 0.17176 L 0.06224 0.17361 L 0.06224 0.17361 " pathEditMode="relative" ptsTypes="AAAAAAAAAAAAAAAAAAAAAAAAAAAA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5ABABE-01E3-4274-B8F7-8078E55B8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4874" y="498565"/>
            <a:ext cx="11482252" cy="1138646"/>
          </a:xfrm>
          <a:ln>
            <a:round/>
            <a:headEnd/>
            <a:tailEnd/>
          </a:ln>
        </p:spPr>
        <p:txBody>
          <a:bodyPr wrap="square" lIns="90000" tIns="46800" rIns="90000" bIns="46800" numCol="1" anchorCtr="1" compatLnSpc="1">
            <a:prstTxWarp prst="textNoShape">
              <a:avLst/>
            </a:prstTxWarp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rgbClr val="FFFF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4400" b="1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charset="0"/>
                <a:cs typeface="Times New Roman" charset="0"/>
              </a:rPr>
              <a:t>Pontos</a:t>
            </a:r>
            <a:r>
              <a:rPr lang="en-GB" sz="44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charset="0"/>
                <a:cs typeface="Times New Roman" charset="0"/>
              </a:rPr>
              <a:t> de </a:t>
            </a:r>
            <a:r>
              <a:rPr lang="en-GB" sz="4400" b="1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charset="0"/>
                <a:cs typeface="Times New Roman" charset="0"/>
              </a:rPr>
              <a:t>Reunião</a:t>
            </a:r>
            <a:endParaRPr lang="en-GB" sz="4800" b="1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Arial" charset="0"/>
              <a:cs typeface="Times New Roman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19C77D-0E76-4190-8471-B2A5500D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368" y="925285"/>
            <a:ext cx="9905998" cy="3124201"/>
          </a:xfrm>
        </p:spPr>
        <p:txBody>
          <a:bodyPr>
            <a:normAutofit/>
          </a:bodyPr>
          <a:lstStyle/>
          <a:p>
            <a:pPr eaLnBrk="1" fontAlgn="auto" hangingPunct="1">
              <a:buFont typeface="Wingdings" pitchFamily="2" charset="2"/>
              <a:buChar char="ü"/>
              <a:defRPr/>
            </a:pPr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LOCAIS UTILIZADOS PARA A PATRULHA REUNIR-SE OU ORGANIZAR-SE.</a:t>
            </a:r>
          </a:p>
          <a:p>
            <a:pPr eaLnBrk="1" fontAlgn="auto" hangingPunct="1">
              <a:buFont typeface="Wingdings" pitchFamily="2" charset="2"/>
              <a:buChar char="ü"/>
              <a:defRPr/>
            </a:pPr>
            <a:endParaRPr lang="pt-BR" sz="2800" dirty="0">
              <a:solidFill>
                <a:schemeClr val="bg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 eaLnBrk="1" fontAlgn="auto" hangingPunct="1">
              <a:buFont typeface="Wingdings" pitchFamily="2" charset="2"/>
              <a:buChar char="ü"/>
              <a:defRPr/>
            </a:pPr>
            <a:r>
              <a:rPr lang="pt-BR" sz="26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Ponto de reunião próximo ao objetivo (alto guardado)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FEA49-BC8A-46A3-B5C1-D053823E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283028"/>
            <a:ext cx="11364685" cy="16894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NÍVEL DE ATENÇÃO DA PATRULHA DURANTE O DESLOCAMENTO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143F80-DC67-49CC-9BF1-4504EC50E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" y="2142309"/>
            <a:ext cx="11273246" cy="4101737"/>
          </a:xfrm>
        </p:spPr>
        <p:txBody>
          <a:bodyPr>
            <a:noAutofit/>
          </a:bodyPr>
          <a:lstStyle/>
          <a:p>
            <a:pPr marL="548640" lvl="4" indent="-411480" algn="just" eaLnBrk="1" fontAlgn="auto" hangingPunct="1"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ÁREA VERDE: Progressão normal da patrulha deve ser feita por todos policiais  da patrulha, deslocam juntos a uma distância razoável entre os homens, em áreas que  não ofereçam grandes perigos;</a:t>
            </a:r>
          </a:p>
          <a:p>
            <a:pPr marL="548640" lvl="4" indent="-411480" algn="just" eaLnBrk="1" fontAlgn="auto" hangingPunct="1">
              <a:buClr>
                <a:schemeClr val="tx1">
                  <a:shade val="95000"/>
                </a:schemeClr>
              </a:buClr>
              <a:buSzPct val="65000"/>
              <a:buFont typeface="Arial"/>
              <a:buNone/>
              <a:defRPr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48640" lvl="4" indent="-411480" algn="just" eaLnBrk="1" fontAlgn="auto" hangingPunct="1"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ÁREA AMARELA: Progressão deve ser feita por todos policiais  da patrulha, deslocam juntos a uma distância razoável entre os homens,  com atenção maior em áreas que  ofereçam grandes perigos;</a:t>
            </a:r>
          </a:p>
          <a:p>
            <a:pPr marL="548640" lvl="4" indent="-411480" algn="just" eaLnBrk="1" fontAlgn="auto" hangingPunct="1">
              <a:buClr>
                <a:schemeClr val="tx1">
                  <a:shade val="95000"/>
                </a:schemeClr>
              </a:buClr>
              <a:buSzPct val="65000"/>
              <a:buFont typeface="Arial"/>
              <a:buNone/>
              <a:defRPr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48640" lvl="4" indent="-411480" algn="just" eaLnBrk="1" fontAlgn="auto" hangingPunct="1"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ÁREA  VERMELHA: Progressão deve ser feita por todos policiais da patrulha, deslocam juntos a uma distância razoável entre os homens, todos engajados  com  atenção maior em áreas de grandes perigos;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idx="1"/>
          </p:nvPr>
        </p:nvSpPr>
        <p:spPr>
          <a:xfrm>
            <a:off x="215900" y="1763712"/>
            <a:ext cx="11521200" cy="463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457189" indent="-457189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</a:pPr>
            <a:r>
              <a:rPr lang="pt-BR" sz="2800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ABORDAGEM POLICIAL: </a:t>
            </a:r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É o ato de aproximar-se de pessoas, coisas, veículos ou edificações quando houver fundada suspeita da prática de delito ou a iminência da prática deste, com o objetivo de confirmar ou não a suspeição</a:t>
            </a:r>
            <a:r>
              <a:rPr lang="pt-BR" sz="2800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OU AINDA APROXIMAR-SE PARA: ORIENTAR, AJUDAR, ADVERTIR, PRENDER</a:t>
            </a:r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autuar </a:t>
            </a:r>
            <a:r>
              <a:rPr lang="pt-BR" sz="2800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 etc.</a:t>
            </a:r>
          </a:p>
        </p:txBody>
      </p:sp>
      <p:sp>
        <p:nvSpPr>
          <p:cNvPr id="2" name="Retângulo 1"/>
          <p:cNvSpPr/>
          <p:nvPr/>
        </p:nvSpPr>
        <p:spPr>
          <a:xfrm>
            <a:off x="3490884" y="177284"/>
            <a:ext cx="4971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Abordagem Policial</a:t>
            </a:r>
          </a:p>
        </p:txBody>
      </p:sp>
    </p:spTree>
    <p:extLst>
      <p:ext uri="{BB962C8B-B14F-4D97-AF65-F5344CB8AC3E}">
        <p14:creationId xmlns:p14="http://schemas.microsoft.com/office/powerpoint/2010/main" val="3897665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455083" y="1998663"/>
            <a:ext cx="8064399" cy="4400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pt-BR" sz="3733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1. SEGURANÇA;</a:t>
            </a:r>
          </a:p>
          <a:p>
            <a:pPr>
              <a:spcBef>
                <a:spcPts val="1867"/>
              </a:spcBef>
              <a:buSzPct val="25000"/>
            </a:pPr>
            <a:r>
              <a:rPr lang="pt-BR" sz="3733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2. SURPRESA;</a:t>
            </a:r>
          </a:p>
          <a:p>
            <a:pPr>
              <a:spcBef>
                <a:spcPts val="1867"/>
              </a:spcBef>
              <a:buSzPct val="25000"/>
            </a:pPr>
            <a:r>
              <a:rPr lang="pt-BR" sz="3733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3. RAPIDEZ;</a:t>
            </a:r>
          </a:p>
          <a:p>
            <a:pPr>
              <a:spcBef>
                <a:spcPts val="1867"/>
              </a:spcBef>
              <a:buSzPct val="25000"/>
            </a:pPr>
            <a:r>
              <a:rPr lang="pt-BR" sz="3733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4. AÇÃO VIGOROSA;</a:t>
            </a:r>
          </a:p>
          <a:p>
            <a:pPr>
              <a:spcBef>
                <a:spcPts val="1867"/>
              </a:spcBef>
              <a:buSzPct val="25000"/>
            </a:pPr>
            <a:r>
              <a:rPr lang="pt-BR" sz="3733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5. UNIDADE DE COMANDO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819660" y="177284"/>
            <a:ext cx="83136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Princípios da Abordagem Policial</a:t>
            </a:r>
          </a:p>
        </p:txBody>
      </p:sp>
    </p:spTree>
    <p:extLst>
      <p:ext uri="{BB962C8B-B14F-4D97-AF65-F5344CB8AC3E}">
        <p14:creationId xmlns:p14="http://schemas.microsoft.com/office/powerpoint/2010/main" val="398039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10F97B2-D889-4C6C-9198-53A7ACB380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9952" y="-119269"/>
            <a:ext cx="9905998" cy="1905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</a:t>
            </a:r>
            <a:r>
              <a:rPr lang="pt-BR" altLang="pt-B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CONDUTA DE PATRULHA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87FEBD62-2FFD-451B-8083-74DAFABC7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1420813"/>
            <a:ext cx="9259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pt-BR" sz="3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Por que devo ter conduta de patrulha???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idx="1"/>
          </p:nvPr>
        </p:nvSpPr>
        <p:spPr>
          <a:xfrm>
            <a:off x="215900" y="1763712"/>
            <a:ext cx="11521200" cy="463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457189" indent="-457189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</a:pPr>
            <a:r>
              <a:rPr lang="pt-BR" sz="3200" b="1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 ABORDAGEM POLICIAL </a:t>
            </a:r>
            <a:r>
              <a:rPr lang="pt-BR" sz="3200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em área de palafitas requer mais atenção por parte dos operadores pois o terreno nem sempre oferece condições ideais para a execução dos procedimentos. Devendo a equipe resguardar ainda mais a segurança externa.</a:t>
            </a:r>
          </a:p>
        </p:txBody>
      </p:sp>
      <p:sp>
        <p:nvSpPr>
          <p:cNvPr id="2" name="Retângulo 1"/>
          <p:cNvSpPr/>
          <p:nvPr/>
        </p:nvSpPr>
        <p:spPr>
          <a:xfrm>
            <a:off x="3490884" y="177284"/>
            <a:ext cx="4971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Abordagem Policial</a:t>
            </a:r>
          </a:p>
        </p:txBody>
      </p:sp>
    </p:spTree>
    <p:extLst>
      <p:ext uri="{BB962C8B-B14F-4D97-AF65-F5344CB8AC3E}">
        <p14:creationId xmlns:p14="http://schemas.microsoft.com/office/powerpoint/2010/main" val="1912099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490884" y="177284"/>
            <a:ext cx="4971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Abordagem Policial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665FA3-3FED-43F6-A49C-01FCBB73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4" y="1043700"/>
            <a:ext cx="23710910" cy="5637016"/>
          </a:xfrm>
          <a:prstGeom prst="rect">
            <a:avLst/>
          </a:prstGeom>
        </p:spPr>
      </p:pic>
      <p:sp>
        <p:nvSpPr>
          <p:cNvPr id="8" name="Texto Explicativo em Seta para Baixo 3">
            <a:extLst>
              <a:ext uri="{FF2B5EF4-FFF2-40B4-BE49-F238E27FC236}">
                <a16:creationId xmlns:a16="http://schemas.microsoft.com/office/drawing/2014/main" id="{9BA04916-7B60-4437-9A0D-36C7A95C737A}"/>
              </a:ext>
            </a:extLst>
          </p:cNvPr>
          <p:cNvSpPr/>
          <p:nvPr/>
        </p:nvSpPr>
        <p:spPr>
          <a:xfrm rot="16200000">
            <a:off x="4577810" y="3850742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Texto Explicativo em Seta para Baixo 4">
            <a:extLst>
              <a:ext uri="{FF2B5EF4-FFF2-40B4-BE49-F238E27FC236}">
                <a16:creationId xmlns:a16="http://schemas.microsoft.com/office/drawing/2014/main" id="{39A2A241-F604-4E81-93D5-D3E38C84A3F9}"/>
              </a:ext>
            </a:extLst>
          </p:cNvPr>
          <p:cNvSpPr/>
          <p:nvPr/>
        </p:nvSpPr>
        <p:spPr>
          <a:xfrm rot="13435663">
            <a:off x="3977819" y="3850737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0" name="Texto Explicativo em Seta para Baixo 5">
            <a:extLst>
              <a:ext uri="{FF2B5EF4-FFF2-40B4-BE49-F238E27FC236}">
                <a16:creationId xmlns:a16="http://schemas.microsoft.com/office/drawing/2014/main" id="{2E7650DE-6D4B-4EFC-B58F-72D09D85AE0C}"/>
              </a:ext>
            </a:extLst>
          </p:cNvPr>
          <p:cNvSpPr/>
          <p:nvPr/>
        </p:nvSpPr>
        <p:spPr>
          <a:xfrm rot="19378425">
            <a:off x="3297488" y="3862211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1" name="Texto Explicativo em Seta para Baixo 6">
            <a:extLst>
              <a:ext uri="{FF2B5EF4-FFF2-40B4-BE49-F238E27FC236}">
                <a16:creationId xmlns:a16="http://schemas.microsoft.com/office/drawing/2014/main" id="{CD051901-B70A-4E78-9FE6-38D4A6B23589}"/>
              </a:ext>
            </a:extLst>
          </p:cNvPr>
          <p:cNvSpPr/>
          <p:nvPr/>
        </p:nvSpPr>
        <p:spPr>
          <a:xfrm rot="10800000">
            <a:off x="2656875" y="3862211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Texto Explicativo em Seta para Baixo 7">
            <a:extLst>
              <a:ext uri="{FF2B5EF4-FFF2-40B4-BE49-F238E27FC236}">
                <a16:creationId xmlns:a16="http://schemas.microsoft.com/office/drawing/2014/main" id="{87296C0B-7AD5-4CC0-8A79-58CA8E0E5CB0}"/>
              </a:ext>
            </a:extLst>
          </p:cNvPr>
          <p:cNvSpPr/>
          <p:nvPr/>
        </p:nvSpPr>
        <p:spPr>
          <a:xfrm rot="13642208">
            <a:off x="2085895" y="3862210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3" name="Texto Explicativo em Seta para Baixo 8">
            <a:extLst>
              <a:ext uri="{FF2B5EF4-FFF2-40B4-BE49-F238E27FC236}">
                <a16:creationId xmlns:a16="http://schemas.microsoft.com/office/drawing/2014/main" id="{F974D99F-BE48-44EE-B22E-1D8F120526DD}"/>
              </a:ext>
            </a:extLst>
          </p:cNvPr>
          <p:cNvSpPr/>
          <p:nvPr/>
        </p:nvSpPr>
        <p:spPr>
          <a:xfrm rot="19998588">
            <a:off x="1456895" y="3862209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4" name="Texto Explicativo em Seta para Baixo 9">
            <a:extLst>
              <a:ext uri="{FF2B5EF4-FFF2-40B4-BE49-F238E27FC236}">
                <a16:creationId xmlns:a16="http://schemas.microsoft.com/office/drawing/2014/main" id="{6B312BD1-BA00-4C61-955B-D1DEED3C1F2C}"/>
              </a:ext>
            </a:extLst>
          </p:cNvPr>
          <p:cNvSpPr/>
          <p:nvPr/>
        </p:nvSpPr>
        <p:spPr>
          <a:xfrm rot="9291541">
            <a:off x="839485" y="3862208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Texto Explicativo em Seta para Baixo 10">
            <a:extLst>
              <a:ext uri="{FF2B5EF4-FFF2-40B4-BE49-F238E27FC236}">
                <a16:creationId xmlns:a16="http://schemas.microsoft.com/office/drawing/2014/main" id="{1704B423-8BDB-49BB-A371-D6244125C84D}"/>
              </a:ext>
            </a:extLst>
          </p:cNvPr>
          <p:cNvSpPr/>
          <p:nvPr/>
        </p:nvSpPr>
        <p:spPr>
          <a:xfrm rot="5400000">
            <a:off x="232776" y="3850738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6" name="Smiley 15">
            <a:extLst>
              <a:ext uri="{FF2B5EF4-FFF2-40B4-BE49-F238E27FC236}">
                <a16:creationId xmlns:a16="http://schemas.microsoft.com/office/drawing/2014/main" id="{4E045131-2DA9-4BF9-9FDE-69011BC72C6E}"/>
              </a:ext>
            </a:extLst>
          </p:cNvPr>
          <p:cNvSpPr/>
          <p:nvPr/>
        </p:nvSpPr>
        <p:spPr>
          <a:xfrm>
            <a:off x="21264665" y="3782389"/>
            <a:ext cx="544749" cy="569068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59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79 -0.00579 L -1.26641 0.00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60" y="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-0.94375 0.002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8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641 0.00833 L -1.26641 -0.1902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0.00509 L -0.00599 -0.00509 C 0.01146 -0.00231 -0.00391 -0.0044 0.02865 -0.00254 L 0.06758 -2.59259E-6 C 0.16211 0.01852 0.08164 0.00347 0.32878 0.00116 C 0.33099 0.00116 0.33333 0.00047 0.33568 -2.59259E-6 C 0.34414 -0.00231 0.34727 -0.00463 0.35508 -0.00509 L 0.4155 -0.0074 C 0.42904 -0.01227 0.40768 -0.00509 0.44544 -0.00995 C 0.44792 -0.01041 0.44701 -0.01365 0.44883 -0.01481 C 0.45065 -0.0162 0.4526 -0.01643 0.45443 -0.01736 C 0.45781 -0.01944 0.45586 -0.01852 0.46068 -0.0199 C 0.46628 -0.02639 0.45938 -0.01921 0.47318 -0.02361 C 0.47383 -0.02384 0.47396 -0.02546 0.47461 -0.02615 C 0.47526 -0.02662 0.47591 -0.02685 0.47669 -0.02731 C 0.47708 -0.02801 0.47747 -0.02916 0.478 -0.02986 C 0.47865 -0.03032 0.47956 -0.03009 0.48008 -0.03102 C 0.4806 -0.03194 0.48034 -0.03379 0.48086 -0.03472 C 0.48138 -0.03588 0.48229 -0.03634 0.48294 -0.03727 C 0.48385 -0.03842 0.4849 -0.03935 0.48568 -0.04097 C 0.48646 -0.04236 0.48711 -0.04421 0.48776 -0.04583 C 0.48828 -0.04884 0.48854 -0.05092 0.48984 -0.05324 C 0.4905 -0.0544 0.49128 -0.05486 0.49193 -0.05578 C 0.49219 -0.0581 0.49258 -0.06296 0.49336 -0.06551 C 0.49375 -0.0669 0.49427 -0.06805 0.49466 -0.06921 C 0.49649 -0.08148 0.49401 -0.06666 0.49753 -0.07916 C 0.49792 -0.08078 0.49792 -0.08264 0.49818 -0.08426 C 0.49857 -0.08588 0.49909 -0.0875 0.49961 -0.08912 C 0.50026 -0.0949 0.50104 -0.10069 0.50169 -0.10648 C 0.50195 -0.10879 0.50156 -0.1118 0.50234 -0.11389 C 0.50313 -0.11551 0.50469 -0.11551 0.50586 -0.1162 C 0.50625 -0.11875 0.50703 -0.12106 0.50716 -0.12361 C 0.50742 -0.12662 0.50729 -0.12963 0.50794 -0.1324 C 0.50846 -0.13518 0.51068 -0.13981 0.51068 -0.13981 C 0.51094 -0.14143 0.51146 -0.14305 0.51146 -0.14467 C 0.51146 -0.14629 0.51068 -0.14953 0.51068 -0.14953 L 0.51068 -0.14953 " pathEditMode="relative" ptsTypes="AAAAAAAAAAAAAAAAAAAAAAAAAAAAAAAAAAA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0.01365 L -0.00599 -0.01365 L 0.0724 -0.0162 C 0.20847 -0.0162 0.17461 -0.0199 0.2405 -0.01134 C 0.24297 -0.01041 0.24557 -0.00949 0.24818 -0.00879 C 0.27357 -0.00254 0.24037 -0.0118 0.26198 -0.00625 C 0.26485 -0.00555 0.26758 -0.00532 0.27031 -0.00393 C 0.27201 -0.00301 0.27357 -0.00185 0.27526 -0.00139 C 0.27917 -0.00023 0.28307 0.00023 0.28698 0.00116 C 0.28841 0.00185 0.28972 0.00301 0.29115 0.00347 C 0.30664 0.00996 0.30625 0.00741 0.32735 0.00857 C 0.32982 0.00926 0.33229 0.01042 0.3349 0.01088 C 0.33932 0.01181 0.34375 0.01111 0.34818 0.01227 C 0.34935 0.0125 0.35039 0.01412 0.35156 0.01459 C 0.35274 0.01528 0.35391 0.01528 0.35508 0.01597 C 0.35625 0.01644 0.35742 0.0176 0.3586 0.01829 C 0.35925 0.01875 0.3599 0.01922 0.36068 0.01968 C 0.3638 0.02523 0.35964 0.01875 0.36485 0.02338 C 0.36537 0.02385 0.36563 0.025 0.36615 0.0257 C 0.3668 0.02662 0.36758 0.02732 0.36823 0.02824 C 0.36875 0.03079 0.36901 0.03334 0.36966 0.03565 C 0.37084 0.03982 0.37162 0.04422 0.37318 0.04792 C 0.37357 0.04931 0.37409 0.05047 0.37448 0.05162 C 0.375 0.05324 0.37539 0.0551 0.37591 0.05672 C 0.37709 0.06019 0.37709 0.06019 0.37865 0.06273 C 0.37891 0.06389 0.38047 0.07037 0.38073 0.07269 C 0.38242 0.08565 0.3806 0.07547 0.38216 0.0838 C 0.38242 0.09815 0.38151 0.11273 0.38281 0.12685 C 0.38321 0.13033 0.38568 0.13195 0.38698 0.13426 C 0.38919 0.13843 0.38815 0.13797 0.38985 0.13797 L 0.38985 0.13797 " pathEditMode="relative" ptsTypes="AAAAAAAAAAAAAAAAAAAAAAAAAAAAA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00602 L -0.00455 0.00602 L 0.13151 0.00232 C 0.13581 0.00209 0.1405 -0.00069 0.14467 -0.00139 C 0.14883 -0.00231 0.153 -0.00231 0.15717 -0.00278 C 0.16302 -0.00532 0.1573 -0.00208 0.16211 -0.00648 C 0.16316 -0.0074 0.16433 -0.0081 0.1655 -0.00879 C 0.16693 -0.00972 0.16836 -0.01018 0.16967 -0.01134 C 0.17357 -0.01481 0.17149 -0.01319 0.17592 -0.0162 C 0.17709 -0.01828 0.17852 -0.02014 0.17943 -0.02245 C 0.17995 -0.02361 0.18034 -0.025 0.18086 -0.02615 C 0.18295 -0.03078 0.18308 -0.0294 0.18568 -0.03356 C 0.18907 -0.03865 0.18633 -0.03634 0.18985 -0.03842 C 0.19037 -0.03935 0.19076 -0.04028 0.19128 -0.04097 C 0.19193 -0.0419 0.19271 -0.04259 0.19336 -0.04352 C 0.19427 -0.04467 0.19519 -0.04606 0.1961 -0.04722 C 0.19675 -0.04791 0.19753 -0.04861 0.19818 -0.04953 C 0.19961 -0.05185 0.20092 -0.05463 0.20235 -0.05694 L 0.20443 -0.06065 C 0.20495 -0.06157 0.20547 -0.06227 0.20586 -0.06319 C 0.20782 -0.06852 0.20691 -0.06551 0.2086 -0.07176 C 0.21016 -0.0831 0.20821 -0.06921 0.21068 -0.08541 C 0.21094 -0.08703 0.21159 -0.09213 0.21211 -0.09398 C 0.21433 -0.10208 0.21302 -0.09236 0.21485 -0.10509 C 0.2155 -0.10926 0.2155 -0.11342 0.21628 -0.11759 C 0.21732 -0.12315 0.2168 -0.1199 0.21771 -0.12731 C 0.21745 -0.13403 0.21732 -0.14051 0.21693 -0.14699 C 0.21654 -0.15463 0.21589 -0.1618 0.2155 -0.16921 C 0.21511 -0.18125 0.2155 -0.19328 0.21485 -0.20509 C 0.21407 -0.22129 0.21446 -0.21921 0.21133 -0.22731 C 0.2112 -0.22893 0.21107 -0.23078 0.21068 -0.23217 C 0.21042 -0.23356 0.20951 -0.23449 0.20925 -0.23588 C 0.20873 -0.24004 0.20925 -0.24444 0.2086 -0.24838 C 0.20821 -0.25046 0.20404 -0.25995 0.203 -0.2618 C 0.20248 -0.26319 0.20183 -0.26458 0.20092 -0.26551 C 0.20013 -0.26643 0.19909 -0.26643 0.19818 -0.2669 C 0.19792 -0.26805 0.19818 -0.27037 0.19753 -0.27037 C 0.19675 -0.27037 0.19688 -0.26805 0.19675 -0.2669 C 0.19662 -0.26389 0.19675 -0.26111 0.19675 -0.2581 L 0.19467 -0.2581 " pathEditMode="relative" ptsTypes="AAAAAAAAAAAAAAAAAAAAAAAAAAAAAAAAAAAAAA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1875 L 0.00208 -0.01875 C 0.00417 -0.01828 0.00625 -0.01828 0.00833 -0.01759 C 0.00924 -0.01713 0.01016 -0.01574 0.01107 -0.01504 C 0.01172 -0.01458 0.0125 -0.01435 0.01315 -0.01389 C 0.01458 -0.01273 0.01589 -0.01111 0.01732 -0.01018 C 0.01823 -0.00949 0.01914 -0.00926 0.02005 -0.00879 C 0.02734 -0.00532 0.02266 -0.00694 0.03047 -0.00509 C 0.03099 -0.0044 0.03125 -0.00324 0.0319 -0.00278 C 0.03242 -0.00231 0.04063 -0.00023 0.04089 -0.00023 C 0.04206 0.00047 0.04323 0.00162 0.0444 0.00232 C 0.04622 0.00324 0.04805 0.00394 0.05 0.00463 C 0.05534 0.00695 0.06432 0.00857 0.06797 0.00972 L 0.14505 0.00718 C 0.14948 0.00695 0.15391 0.00695 0.15833 0.00602 C 0.19128 -0.00254 0.12318 0.00672 0.17565 0.00093 C 0.17708 0.00023 0.17839 -0.00092 0.17982 -0.00139 C 0.18138 -0.00208 0.18307 -0.00185 0.18464 -0.00278 C 0.1862 -0.00347 0.18737 -0.00555 0.1888 -0.00648 C 0.19036 -0.00717 0.19206 -0.00717 0.19375 -0.00764 C 0.20612 -0.01134 0.19661 -0.00926 0.20755 -0.01134 C 0.20964 -0.0125 0.21185 -0.01342 0.2138 -0.01504 C 0.21471 -0.01597 0.21563 -0.0169 0.21667 -0.01759 C 0.21771 -0.01828 0.21888 -0.01828 0.22005 -0.01875 C 0.22096 -0.01967 0.22188 -0.0206 0.22292 -0.02129 C 0.22357 -0.02176 0.22435 -0.02199 0.225 -0.02245 C 0.22565 -0.02315 0.2263 -0.0243 0.22708 -0.025 C 0.22799 -0.02592 0.22891 -0.02662 0.22982 -0.02731 C 0.23385 -0.03449 0.23177 -0.03264 0.23542 -0.03472 C 0.23945 -0.04213 0.2375 -0.03935 0.24089 -0.04352 C 0.24141 -0.04467 0.24167 -0.04629 0.24232 -0.04722 C 0.24362 -0.04861 0.24648 -0.04953 0.24648 -0.04953 C 0.24805 -0.05324 0.25078 -0.06018 0.25273 -0.06203 L 0.25547 -0.06435 C 0.25625 -0.06597 0.25677 -0.06782 0.25755 -0.06944 C 0.25885 -0.07199 0.26081 -0.07384 0.26172 -0.07685 C 0.2625 -0.07893 0.26328 -0.08078 0.2638 -0.08287 C 0.26563 -0.08935 0.26328 -0.08426 0.26589 -0.08912 C 0.26888 -0.10463 0.26393 -0.07986 0.26797 -0.09653 C 0.26836 -0.09815 0.26927 -0.10648 0.2694 -0.10764 C 0.26966 -0.10926 0.26992 -0.11088 0.27005 -0.1125 C 0.27096 -0.11921 0.27161 -0.12731 0.27214 -0.13356 C 0.27292 -0.17129 0.27357 -0.18796 0.27214 -0.22847 C 0.27214 -0.23032 0.27122 -0.23171 0.27083 -0.23356 C 0.27057 -0.23472 0.27031 -0.23588 0.27005 -0.23727 C 0.26992 -0.24004 0.26979 -0.24305 0.2694 -0.24583 C 0.26888 -0.24953 0.26797 -0.25324 0.26732 -0.25694 C 0.26706 -0.2581 0.2668 -0.25926 0.26667 -0.26065 C 0.26641 -0.26319 0.26641 -0.26574 0.26589 -0.26805 C 0.26576 -0.26921 0.26497 -0.26944 0.26458 -0.2706 C 0.26393 -0.27199 0.26354 -0.27384 0.26315 -0.27546 C 0.26276 -0.27708 0.26289 -0.27893 0.2625 -0.28032 C 0.26198 -0.28217 0.26107 -0.28356 0.26042 -0.28541 C 0.25938 -0.28773 0.25872 -0.29074 0.25755 -0.29282 L 0.25273 -0.30139 C 0.25234 -0.30208 0.25169 -0.30278 0.2513 -0.30393 L 0.24857 -0.31134 C 0.24831 -0.31458 0.24818 -0.31782 0.24792 -0.32106 C 0.24766 -0.32315 0.2474 -0.32523 0.24714 -0.32731 C 0.24701 -0.32893 0.24661 -0.33055 0.24648 -0.33217 C 0.24635 -0.33379 0.24648 -0.33541 0.24648 -0.33703 L 0.24648 -0.33703 " pathEditMode="relative" ptsTypes="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3.33333E-6 0.00023 L 0.02357 0.00115 C 0.03568 0.00208 0.02474 0.00162 0.03399 0.00486 C 0.03607 0.00555 0.03815 0.00555 0.04024 0.00602 C 0.04883 0.00995 0.0474 0.00995 0.05964 0.00972 L 0.21172 0.00602 C 0.23828 -0.00741 0.21615 0.00278 0.23464 -0.00371 C 0.24935 -0.00903 0.23802 -0.00648 0.25065 -0.0088 C 0.253 -0.00949 0.25521 -0.01065 0.25756 -0.01111 C 0.26094 -0.01227 0.26927 -0.0132 0.27214 -0.01366 C 0.27305 -0.01482 0.27383 -0.01644 0.27487 -0.01736 C 0.27578 -0.01806 0.27683 -0.01806 0.27774 -0.01875 C 0.28125 -0.02084 0.28477 -0.02315 0.28815 -0.02616 C 0.28907 -0.02685 0.28998 -0.02778 0.29089 -0.02847 C 0.29297 -0.02986 0.29714 -0.03218 0.29714 -0.03195 C 0.29766 -0.03357 0.29805 -0.03472 0.29857 -0.03588 C 0.29922 -0.03797 0.29987 -0.04005 0.30065 -0.04213 C 0.30274 -0.04746 0.3017 -0.04097 0.30339 -0.04954 C 0.30391 -0.05232 0.3043 -0.05533 0.30482 -0.0581 C 0.30677 -0.06968 0.30365 -0.04861 0.3069 -0.07176 C 0.30703 -0.07338 0.30716 -0.07523 0.30756 -0.07662 L 0.30899 -0.08287 C 0.31055 -0.09954 0.31003 -0.0919 0.30899 -0.1213 C 0.30886 -0.12292 0.30873 -0.12454 0.30821 -0.12616 C 0.30703 -0.13056 0.30508 -0.13241 0.30339 -0.13611 C 0.30091 -0.14121 0.30339 -0.13889 0.29987 -0.14097 C 0.29597 -0.15162 0.30065 -0.1382 0.29779 -0.14838 C 0.29753 -0.14977 0.29688 -0.15093 0.29649 -0.15209 C 0.2948 -0.16343 0.29701 -0.15209 0.2944 -0.15949 C 0.29349 -0.16181 0.2931 -0.16459 0.29232 -0.1669 C 0.29193 -0.16829 0.29141 -0.16945 0.29089 -0.1706 C 0.29063 -0.17176 0.29063 -0.17315 0.29024 -0.17431 C 0.28985 -0.17523 0.28933 -0.17593 0.28881 -0.17685 L 0.28737 -0.17917 L 0.28529 -0.17917 " pathEditMode="relative" rAng="0" ptsTypes="AAAAAAAAAAAAAAAAAAAAAAAAAAAAAAAAAA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-84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-0.01365 L 0.00404 -0.01365 C 0.00625 -0.01157 0.00847 -0.00903 0.01094 -0.0074 C 0.01224 -0.00671 0.0138 -0.00717 0.01511 -0.00625 C 0.01641 -0.00555 0.01732 -0.00324 0.01862 -0.00254 C 0.02005 -0.00162 0.02175 -0.00185 0.02344 -0.00139 C 0.02487 -0.00092 0.03034 0.00209 0.03112 0.00232 C 0.03854 0.01042 0.03099 0.00301 0.03737 0.00741 C 0.03828 0.00787 0.0392 0.00903 0.04011 0.00972 C 0.04076 0.01019 0.04154 0.01065 0.04219 0.01111 C 0.04636 0.01597 0.04193 0.01135 0.04701 0.01482 C 0.04805 0.01528 0.04883 0.01644 0.04987 0.01713 C 0.05052 0.0176 0.05117 0.01806 0.05196 0.01852 C 0.05404 0.02222 0.05235 0.01991 0.05534 0.02222 C 0.05755 0.02361 0.0599 0.02593 0.06237 0.02709 C 0.06511 0.02847 0.06784 0.0294 0.07071 0.03079 L 0.07761 0.03449 C 0.07982 0.03565 0.08138 0.03611 0.08386 0.03704 C 0.0888 0.04283 0.08828 0.04306 0.09844 0.04306 C 0.12227 0.04352 0.1461 0.04144 0.16992 0.04074 C 0.17175 0.03982 0.17357 0.03889 0.17552 0.0382 C 0.18008 0.03681 0.18815 0.03635 0.19219 0.03565 C 0.19584 0.03519 0.19961 0.03403 0.20326 0.03334 L 0.20951 0.03195 C 0.2112 0.03125 0.21276 0.0301 0.21446 0.02963 C 0.21628 0.02894 0.2181 0.02917 0.21992 0.02824 C 0.22097 0.02778 0.22175 0.02616 0.22279 0.02593 C 0.22591 0.025 0.22917 0.025 0.23242 0.02454 C 0.23594 0.02338 0.24037 0.02547 0.24284 0.02084 C 0.2461 0.01505 0.24401 0.01736 0.24987 0.01597 C 0.25768 0.01135 0.25026 0.01505 0.26094 0.01227 C 0.28151 0.00672 0.25521 0.01227 0.27409 0.00857 C 0.27487 0.00764 0.27539 0.00672 0.27617 0.00602 C 0.27748 0.0051 0.27904 0.00463 0.28034 0.00371 C 0.28216 0.00232 0.2862 -0.00185 0.28737 -0.0037 C 0.28776 -0.00463 0.28815 -0.00555 0.28867 -0.00625 C 0.28998 -0.0081 0.29284 -0.01111 0.29284 -0.01111 C 0.29336 -0.0125 0.29388 -0.01365 0.29427 -0.01504 C 0.29453 -0.0162 0.29453 -0.01759 0.29492 -0.01875 C 0.29545 -0.0199 0.29636 -0.02014 0.29701 -0.02106 C 0.29779 -0.02222 0.29844 -0.02338 0.29909 -0.02477 C 0.29987 -0.02639 0.30039 -0.02824 0.30117 -0.02986 C 0.30183 -0.03102 0.30261 -0.03217 0.30326 -0.03356 C 0.30378 -0.03449 0.30417 -0.03611 0.30469 -0.03727 C 0.30599 -0.03981 0.30768 -0.04166 0.30886 -0.04467 C 0.30977 -0.04699 0.31042 -0.05 0.31159 -0.05208 L 0.31654 -0.06065 C 0.3181 -0.06921 0.31602 -0.05995 0.31862 -0.0669 C 0.31914 -0.06828 0.31953 -0.07014 0.31992 -0.07176 C 0.32018 -0.07291 0.32018 -0.07453 0.32071 -0.07546 C 0.32123 -0.07662 0.32201 -0.07708 0.32279 -0.07801 C 0.32318 -0.0787 0.3237 -0.07963 0.32409 -0.08032 L 0.32552 -0.08773 C 0.32578 -0.08912 0.32578 -0.09051 0.32617 -0.09143 C 0.3267 -0.09282 0.32722 -0.09398 0.32761 -0.09514 C 0.32878 -0.09907 0.32878 -0.10069 0.33034 -0.10393 C 0.33099 -0.10532 0.3319 -0.10625 0.33242 -0.10764 C 0.33347 -0.10995 0.33425 -0.1125 0.33529 -0.11504 L 0.33659 -0.11875 C 0.33724 -0.12176 0.33737 -0.12361 0.33867 -0.12615 C 0.33933 -0.12708 0.34011 -0.12778 0.34076 -0.12847 C 0.34245 -0.11412 0.34024 -0.13194 0.34284 -0.11365 C 0.3431 -0.1118 0.34362 -0.10764 0.34362 -0.10764 L 0.34362 -0.10879 " pathEditMode="relative" ptsTypes="AAAAAAAAAAAAAAAAAAAAAAAAAAAAAAAAAAAAAAAAAAAAAAAAAAAAAAAAAAAAAA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2454 L 0.00391 0.02454 C 0.00638 0.02315 0.00899 0.02199 0.01146 0.02084 C 0.01289 0.01991 0.01419 0.01875 0.01563 0.01829 C 0.01771 0.0176 0.01979 0.01713 0.02188 0.01713 L 0.07474 0.01343 C 0.07682 0.01297 0.07891 0.0125 0.08099 0.01204 C 0.08399 0.01135 0.08698 0.01019 0.08998 0.00972 C 0.09258 0.00903 0.09505 0.0088 0.09766 0.00834 C 0.09974 0.0081 0.10182 0.00764 0.10391 0.00718 C 0.10664 0.00648 0.11224 0.00463 0.11224 0.00463 C 0.11315 0.00394 0.11406 0.00278 0.11498 0.00232 C 0.11589 0.00162 0.11693 0.00162 0.11771 0.00093 C 0.11849 0.00047 0.1224 -0.00486 0.12266 -0.00509 C 0.12344 -0.00625 0.12396 -0.00787 0.12474 -0.00879 C 0.12604 -0.01065 0.12748 -0.01227 0.12891 -0.01389 L 0.13099 -0.0162 C 0.13177 -0.01852 0.1336 -0.02338 0.13438 -0.025 C 0.13503 -0.02592 0.13594 -0.02639 0.13646 -0.02731 C 0.13724 -0.02847 0.13789 -0.02986 0.13854 -0.03102 C 0.1388 -0.0324 0.13893 -0.03356 0.13932 -0.03472 C 0.13972 -0.03611 0.14037 -0.03703 0.14063 -0.03842 C 0.14141 -0.04166 0.14154 -0.04514 0.14206 -0.04838 C 0.14258 -0.05092 0.1431 -0.05324 0.14349 -0.05578 C 0.1444 -0.06203 0.14388 -0.05926 0.14479 -0.06435 C 0.1444 -0.08125 0.14401 -0.09815 0.14349 -0.11504 C 0.14323 -0.12129 0.14297 -0.12569 0.14206 -0.13102 C 0.14167 -0.13356 0.14141 -0.13634 0.14063 -0.13842 L 0.13854 -0.14467 C 0.13841 -0.14606 0.13789 -0.15278 0.13724 -0.15463 C 0.13659 -0.15648 0.13347 -0.16018 0.13307 -0.16065 C 0.13086 -0.17222 0.13268 -0.16157 0.13164 -0.18796 C 0.13151 -0.19213 0.13112 -0.19606 0.13099 -0.20023 C 0.13008 -0.2169 0.13112 -0.21018 0.12956 -0.21875 C 0.1293 -0.23194 0.12969 -0.2456 0.12748 -0.25833 C 0.12708 -0.26088 0.12656 -0.26319 0.12604 -0.26574 C 0.12591 -0.2669 0.12604 -0.26875 0.12539 -0.26944 L 0.12331 -0.27176 L 0.11641 -0.2706 L 0.11706 -0.2706 " pathEditMode="relative" ptsTypes="AAAAAAAAAAAAAAAAAAAAAAAAAAAAAAAAAAAAAA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0.01481 L 0.00456 -0.01481 C 0.00677 -0.01412 0.00925 -0.01389 0.01146 -0.0125 C 0.01211 -0.01203 0.01224 -0.01041 0.01289 -0.00995 C 0.01393 -0.00926 0.01523 -0.00949 0.01628 -0.00879 C 0.02708 -0.00278 0.01745 -0.00671 0.02539 -0.00393 C 0.02669 -0.00254 0.028 -0.00115 0.02956 -0.00023 C 0.0306 0.0007 0.03177 0.0007 0.03294 0.00116 C 0.04023 0.0044 0.03555 0.00255 0.03997 0.00486 C 0.04154 0.00579 0.0431 0.00648 0.04479 0.00718 C 0.0457 0.00764 0.04662 0.00787 0.04753 0.00857 C 0.04857 0.00926 0.04935 0.01019 0.05039 0.01088 C 0.05078 0.01273 0.05117 0.01435 0.05169 0.01597 C 0.05365 0.0206 0.05365 0.01875 0.05586 0.02199 C 0.0625 0.03218 0.05586 0.02246 0.06003 0.03079 C 0.06159 0.0338 0.06354 0.03611 0.06497 0.03935 L 0.06914 0.04931 C 0.06992 0.05394 0.06966 0.05347 0.07188 0.05787 C 0.07292 0.05996 0.07448 0.06158 0.07539 0.06412 C 0.07708 0.06875 0.07643 0.06644 0.07747 0.07153 C 0.0776 0.07523 0.07773 0.07894 0.07813 0.08264 C 0.07826 0.0838 0.07865 0.08496 0.07878 0.08635 C 0.07917 0.08912 0.07917 0.09213 0.07956 0.09491 C 0.07969 0.09607 0.07995 0.09746 0.08021 0.09861 C 0.08047 0.10023 0.0806 0.10185 0.08086 0.10347 C 0.08164 0.1257 0.08203 0.1213 0.08086 0.1419 C 0.08034 0.15116 0.08151 0.14931 0.07878 0.15162 L 0.07878 0.15301 " pathEditMode="relative" ptsTypes="AAAAAAAAAAAAAAAAAAAAAAAAAA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490884" y="177284"/>
            <a:ext cx="4971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Abordagem Policial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665FA3-3FED-43F6-A49C-01FCBB73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4" y="1043700"/>
            <a:ext cx="23710910" cy="5637016"/>
          </a:xfrm>
          <a:prstGeom prst="rect">
            <a:avLst/>
          </a:prstGeom>
        </p:spPr>
      </p:pic>
      <p:sp>
        <p:nvSpPr>
          <p:cNvPr id="8" name="Texto Explicativo em Seta para Baixo 3">
            <a:extLst>
              <a:ext uri="{FF2B5EF4-FFF2-40B4-BE49-F238E27FC236}">
                <a16:creationId xmlns:a16="http://schemas.microsoft.com/office/drawing/2014/main" id="{9BA04916-7B60-4437-9A0D-36C7A95C737A}"/>
              </a:ext>
            </a:extLst>
          </p:cNvPr>
          <p:cNvSpPr/>
          <p:nvPr/>
        </p:nvSpPr>
        <p:spPr>
          <a:xfrm rot="16200000">
            <a:off x="4577810" y="3850742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Texto Explicativo em Seta para Baixo 4">
            <a:extLst>
              <a:ext uri="{FF2B5EF4-FFF2-40B4-BE49-F238E27FC236}">
                <a16:creationId xmlns:a16="http://schemas.microsoft.com/office/drawing/2014/main" id="{39A2A241-F604-4E81-93D5-D3E38C84A3F9}"/>
              </a:ext>
            </a:extLst>
          </p:cNvPr>
          <p:cNvSpPr/>
          <p:nvPr/>
        </p:nvSpPr>
        <p:spPr>
          <a:xfrm rot="13435663">
            <a:off x="3977819" y="3850737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0" name="Texto Explicativo em Seta para Baixo 5">
            <a:extLst>
              <a:ext uri="{FF2B5EF4-FFF2-40B4-BE49-F238E27FC236}">
                <a16:creationId xmlns:a16="http://schemas.microsoft.com/office/drawing/2014/main" id="{2E7650DE-6D4B-4EFC-B58F-72D09D85AE0C}"/>
              </a:ext>
            </a:extLst>
          </p:cNvPr>
          <p:cNvSpPr/>
          <p:nvPr/>
        </p:nvSpPr>
        <p:spPr>
          <a:xfrm rot="19378425">
            <a:off x="3297488" y="3862211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1" name="Texto Explicativo em Seta para Baixo 6">
            <a:extLst>
              <a:ext uri="{FF2B5EF4-FFF2-40B4-BE49-F238E27FC236}">
                <a16:creationId xmlns:a16="http://schemas.microsoft.com/office/drawing/2014/main" id="{CD051901-B70A-4E78-9FE6-38D4A6B23589}"/>
              </a:ext>
            </a:extLst>
          </p:cNvPr>
          <p:cNvSpPr/>
          <p:nvPr/>
        </p:nvSpPr>
        <p:spPr>
          <a:xfrm rot="10800000">
            <a:off x="2656875" y="3862211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Texto Explicativo em Seta para Baixo 7">
            <a:extLst>
              <a:ext uri="{FF2B5EF4-FFF2-40B4-BE49-F238E27FC236}">
                <a16:creationId xmlns:a16="http://schemas.microsoft.com/office/drawing/2014/main" id="{87296C0B-7AD5-4CC0-8A79-58CA8E0E5CB0}"/>
              </a:ext>
            </a:extLst>
          </p:cNvPr>
          <p:cNvSpPr/>
          <p:nvPr/>
        </p:nvSpPr>
        <p:spPr>
          <a:xfrm rot="13642208">
            <a:off x="2085895" y="3862210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3" name="Texto Explicativo em Seta para Baixo 8">
            <a:extLst>
              <a:ext uri="{FF2B5EF4-FFF2-40B4-BE49-F238E27FC236}">
                <a16:creationId xmlns:a16="http://schemas.microsoft.com/office/drawing/2014/main" id="{F974D99F-BE48-44EE-B22E-1D8F120526DD}"/>
              </a:ext>
            </a:extLst>
          </p:cNvPr>
          <p:cNvSpPr/>
          <p:nvPr/>
        </p:nvSpPr>
        <p:spPr>
          <a:xfrm rot="19998588">
            <a:off x="1456895" y="3862209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4" name="Texto Explicativo em Seta para Baixo 9">
            <a:extLst>
              <a:ext uri="{FF2B5EF4-FFF2-40B4-BE49-F238E27FC236}">
                <a16:creationId xmlns:a16="http://schemas.microsoft.com/office/drawing/2014/main" id="{6B312BD1-BA00-4C61-955B-D1DEED3C1F2C}"/>
              </a:ext>
            </a:extLst>
          </p:cNvPr>
          <p:cNvSpPr/>
          <p:nvPr/>
        </p:nvSpPr>
        <p:spPr>
          <a:xfrm rot="9291541">
            <a:off x="839485" y="3862208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Texto Explicativo em Seta para Baixo 10">
            <a:extLst>
              <a:ext uri="{FF2B5EF4-FFF2-40B4-BE49-F238E27FC236}">
                <a16:creationId xmlns:a16="http://schemas.microsoft.com/office/drawing/2014/main" id="{1704B423-8BDB-49BB-A371-D6244125C84D}"/>
              </a:ext>
            </a:extLst>
          </p:cNvPr>
          <p:cNvSpPr/>
          <p:nvPr/>
        </p:nvSpPr>
        <p:spPr>
          <a:xfrm rot="5400000">
            <a:off x="232776" y="3850738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6" name="Smiley 15">
            <a:extLst>
              <a:ext uri="{FF2B5EF4-FFF2-40B4-BE49-F238E27FC236}">
                <a16:creationId xmlns:a16="http://schemas.microsoft.com/office/drawing/2014/main" id="{4E045131-2DA9-4BF9-9FDE-69011BC72C6E}"/>
              </a:ext>
            </a:extLst>
          </p:cNvPr>
          <p:cNvSpPr/>
          <p:nvPr/>
        </p:nvSpPr>
        <p:spPr>
          <a:xfrm>
            <a:off x="21264665" y="3782389"/>
            <a:ext cx="544749" cy="569068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38F6C95-A5E0-4F19-9C2F-9EF865434759}"/>
              </a:ext>
            </a:extLst>
          </p:cNvPr>
          <p:cNvSpPr txBox="1"/>
          <p:nvPr/>
        </p:nvSpPr>
        <p:spPr>
          <a:xfrm>
            <a:off x="3674533" y="5913072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SEGURANÇA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74FFBD8-7E6C-4638-B675-0C6D2607B190}"/>
              </a:ext>
            </a:extLst>
          </p:cNvPr>
          <p:cNvSpPr txBox="1"/>
          <p:nvPr/>
        </p:nvSpPr>
        <p:spPr>
          <a:xfrm>
            <a:off x="2510168" y="5929499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55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79 -0.00579 L -1.26641 0.00833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60" y="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-0.94375 0.00209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8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641 0.00833 L -1.26641 -0.1902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0.00509 L -0.00599 -0.00509 C 0.01146 -0.00231 -0.00391 -0.0044 0.02865 -0.00254 L 0.06758 -2.59259E-6 C 0.16211 0.01852 0.08164 0.00347 0.32878 0.00116 C 0.33099 0.00116 0.33333 0.00047 0.33568 -2.59259E-6 C 0.34414 -0.00231 0.34727 -0.00463 0.35508 -0.00509 L 0.4155 -0.0074 C 0.42904 -0.01227 0.40768 -0.00509 0.44544 -0.00995 C 0.44792 -0.01041 0.44701 -0.01365 0.44883 -0.01481 C 0.45065 -0.0162 0.4526 -0.01643 0.45443 -0.01736 C 0.45781 -0.01944 0.45586 -0.01852 0.46068 -0.0199 C 0.46628 -0.02639 0.45938 -0.01921 0.47318 -0.02361 C 0.47383 -0.02384 0.47396 -0.02546 0.47461 -0.02615 C 0.47526 -0.02662 0.47591 -0.02685 0.47669 -0.02731 C 0.47708 -0.02801 0.47747 -0.02916 0.478 -0.02986 C 0.47865 -0.03032 0.47956 -0.03009 0.48008 -0.03102 C 0.4806 -0.03194 0.48034 -0.03379 0.48086 -0.03472 C 0.48138 -0.03588 0.48229 -0.03634 0.48294 -0.03727 C 0.48385 -0.03842 0.4849 -0.03935 0.48568 -0.04097 C 0.48646 -0.04236 0.48711 -0.04421 0.48776 -0.04583 C 0.48828 -0.04884 0.48854 -0.05092 0.48984 -0.05324 C 0.4905 -0.0544 0.49128 -0.05486 0.49193 -0.05578 C 0.49219 -0.0581 0.49258 -0.06296 0.49336 -0.06551 C 0.49375 -0.0669 0.49427 -0.06805 0.49466 -0.06921 C 0.49649 -0.08148 0.49401 -0.06666 0.49753 -0.07916 C 0.49792 -0.08078 0.49792 -0.08264 0.49818 -0.08426 C 0.49857 -0.08588 0.49909 -0.0875 0.49961 -0.08912 C 0.50026 -0.0949 0.50104 -0.10069 0.50169 -0.10648 C 0.50195 -0.10879 0.50156 -0.1118 0.50234 -0.11389 C 0.50313 -0.11551 0.50469 -0.11551 0.50586 -0.1162 C 0.50625 -0.11875 0.50703 -0.12106 0.50716 -0.12361 C 0.50742 -0.12662 0.50729 -0.12963 0.50794 -0.1324 C 0.50846 -0.13518 0.51068 -0.13981 0.51068 -0.13981 C 0.51094 -0.14143 0.51146 -0.14305 0.51146 -0.14467 C 0.51146 -0.14629 0.51068 -0.14953 0.51068 -0.14953 L 0.51068 -0.14953 " pathEditMode="relative" ptsTypes="AAAAAAAAAAAAAAAAAAAAAAAAAAAAAAAAAAA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0.01365 L -0.00599 -0.01365 L 0.0724 -0.0162 C 0.20847 -0.0162 0.17461 -0.0199 0.2405 -0.01134 C 0.24297 -0.01041 0.24557 -0.00949 0.24818 -0.00879 C 0.27357 -0.00254 0.24037 -0.0118 0.26198 -0.00625 C 0.26485 -0.00555 0.26758 -0.00532 0.27031 -0.00393 C 0.27201 -0.00301 0.27357 -0.00185 0.27526 -0.00139 C 0.27917 -0.00023 0.28307 0.00023 0.28698 0.00116 C 0.28841 0.00185 0.28972 0.00301 0.29115 0.00347 C 0.30664 0.00996 0.30625 0.00741 0.32735 0.00857 C 0.32982 0.00926 0.33229 0.01042 0.3349 0.01088 C 0.33932 0.01181 0.34375 0.01111 0.34818 0.01227 C 0.34935 0.0125 0.35039 0.01412 0.35156 0.01459 C 0.35274 0.01528 0.35391 0.01528 0.35508 0.01597 C 0.35625 0.01644 0.35742 0.0176 0.3586 0.01829 C 0.35925 0.01875 0.3599 0.01922 0.36068 0.01968 C 0.3638 0.02523 0.35964 0.01875 0.36485 0.02338 C 0.36537 0.02385 0.36563 0.025 0.36615 0.0257 C 0.3668 0.02662 0.36758 0.02732 0.36823 0.02824 C 0.36875 0.03079 0.36901 0.03334 0.36966 0.03565 C 0.37084 0.03982 0.37162 0.04422 0.37318 0.04792 C 0.37357 0.04931 0.37409 0.05047 0.37448 0.05162 C 0.375 0.05324 0.37539 0.0551 0.37591 0.05672 C 0.37709 0.06019 0.37709 0.06019 0.37865 0.06273 C 0.37891 0.06389 0.38047 0.07037 0.38073 0.07269 C 0.38242 0.08565 0.3806 0.07547 0.38216 0.0838 C 0.38242 0.09815 0.38151 0.11273 0.38281 0.12685 C 0.38321 0.13033 0.38568 0.13195 0.38698 0.13426 C 0.38919 0.13843 0.38815 0.13797 0.38985 0.13797 L 0.38985 0.13797 " pathEditMode="relative" ptsTypes="AAAAAAAAAAAAAAAAAAAAAAAAAAAAA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00602 L -0.00455 0.00602 L 0.13151 0.00232 C 0.13581 0.00209 0.1405 -0.00069 0.14467 -0.00139 C 0.14883 -0.00231 0.153 -0.00231 0.15717 -0.00278 C 0.16302 -0.00532 0.1573 -0.00208 0.16211 -0.00648 C 0.16316 -0.0074 0.16433 -0.0081 0.1655 -0.00879 C 0.16693 -0.00972 0.16836 -0.01018 0.16967 -0.01134 C 0.17357 -0.01481 0.17149 -0.01319 0.17592 -0.0162 C 0.17709 -0.01828 0.17852 -0.02014 0.17943 -0.02245 C 0.17995 -0.02361 0.18034 -0.025 0.18086 -0.02615 C 0.18295 -0.03078 0.18308 -0.0294 0.18568 -0.03356 C 0.18907 -0.03865 0.18633 -0.03634 0.18985 -0.03842 C 0.19037 -0.03935 0.19076 -0.04028 0.19128 -0.04097 C 0.19193 -0.0419 0.19271 -0.04259 0.19336 -0.04352 C 0.19427 -0.04467 0.19519 -0.04606 0.1961 -0.04722 C 0.19675 -0.04791 0.19753 -0.04861 0.19818 -0.04953 C 0.19961 -0.05185 0.20092 -0.05463 0.20235 -0.05694 L 0.20443 -0.06065 C 0.20495 -0.06157 0.20547 -0.06227 0.20586 -0.06319 C 0.20782 -0.06852 0.20691 -0.06551 0.2086 -0.07176 C 0.21016 -0.0831 0.20821 -0.06921 0.21068 -0.08541 C 0.21094 -0.08703 0.21159 -0.09213 0.21211 -0.09398 C 0.21433 -0.10208 0.21302 -0.09236 0.21485 -0.10509 C 0.2155 -0.10926 0.2155 -0.11342 0.21628 -0.11759 C 0.21732 -0.12315 0.2168 -0.1199 0.21771 -0.12731 C 0.21745 -0.13403 0.21732 -0.14051 0.21693 -0.14699 C 0.21654 -0.15463 0.21589 -0.1618 0.2155 -0.16921 C 0.21511 -0.18125 0.2155 -0.19328 0.21485 -0.20509 C 0.21407 -0.22129 0.21446 -0.21921 0.21133 -0.22731 C 0.2112 -0.22893 0.21107 -0.23078 0.21068 -0.23217 C 0.21042 -0.23356 0.20951 -0.23449 0.20925 -0.23588 C 0.20873 -0.24004 0.20925 -0.24444 0.2086 -0.24838 C 0.20821 -0.25046 0.20404 -0.25995 0.203 -0.2618 C 0.20248 -0.26319 0.20183 -0.26458 0.20092 -0.26551 C 0.20013 -0.26643 0.19909 -0.26643 0.19818 -0.2669 C 0.19792 -0.26805 0.19818 -0.27037 0.19753 -0.27037 C 0.19675 -0.27037 0.19688 -0.26805 0.19675 -0.2669 C 0.19662 -0.26389 0.19675 -0.26111 0.19675 -0.2581 L 0.19467 -0.2581 " pathEditMode="relative" ptsTypes="AAAAAAAAAAAAAAAAAAAAAAAAAAAAAAAAAAAAAA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1875 L 0.00208 -0.01875 C 0.00417 -0.01828 0.00625 -0.01828 0.00833 -0.01759 C 0.00924 -0.01713 0.01016 -0.01574 0.01107 -0.01504 C 0.01172 -0.01458 0.0125 -0.01435 0.01315 -0.01389 C 0.01458 -0.01273 0.01589 -0.01111 0.01732 -0.01018 C 0.01823 -0.00949 0.01914 -0.00926 0.02005 -0.00879 C 0.02734 -0.00532 0.02266 -0.00694 0.03047 -0.00509 C 0.03099 -0.0044 0.03125 -0.00324 0.0319 -0.00278 C 0.03242 -0.00231 0.04063 -0.00023 0.04089 -0.00023 C 0.04206 0.00047 0.04323 0.00162 0.0444 0.00232 C 0.04622 0.00324 0.04805 0.00394 0.05 0.00463 C 0.05534 0.00695 0.06432 0.00857 0.06797 0.00972 L 0.14505 0.00718 C 0.14948 0.00695 0.15391 0.00695 0.15833 0.00602 C 0.19128 -0.00254 0.12318 0.00672 0.17565 0.00093 C 0.17708 0.00023 0.17839 -0.00092 0.17982 -0.00139 C 0.18138 -0.00208 0.18307 -0.00185 0.18464 -0.00278 C 0.1862 -0.00347 0.18737 -0.00555 0.1888 -0.00648 C 0.19036 -0.00717 0.19206 -0.00717 0.19375 -0.00764 C 0.20612 -0.01134 0.19661 -0.00926 0.20755 -0.01134 C 0.20964 -0.0125 0.21185 -0.01342 0.2138 -0.01504 C 0.21471 -0.01597 0.21563 -0.0169 0.21667 -0.01759 C 0.21771 -0.01828 0.21888 -0.01828 0.22005 -0.01875 C 0.22096 -0.01967 0.22188 -0.0206 0.22292 -0.02129 C 0.22357 -0.02176 0.22435 -0.02199 0.225 -0.02245 C 0.22565 -0.02315 0.2263 -0.0243 0.22708 -0.025 C 0.22799 -0.02592 0.22891 -0.02662 0.22982 -0.02731 C 0.23385 -0.03449 0.23177 -0.03264 0.23542 -0.03472 C 0.23945 -0.04213 0.2375 -0.03935 0.24089 -0.04352 C 0.24141 -0.04467 0.24167 -0.04629 0.24232 -0.04722 C 0.24362 -0.04861 0.24648 -0.04953 0.24648 -0.04953 C 0.24805 -0.05324 0.25078 -0.06018 0.25273 -0.06203 L 0.25547 -0.06435 C 0.25625 -0.06597 0.25677 -0.06782 0.25755 -0.06944 C 0.25885 -0.07199 0.26081 -0.07384 0.26172 -0.07685 C 0.2625 -0.07893 0.26328 -0.08078 0.2638 -0.08287 C 0.26563 -0.08935 0.26328 -0.08426 0.26589 -0.08912 C 0.26888 -0.10463 0.26393 -0.07986 0.26797 -0.09653 C 0.26836 -0.09815 0.26927 -0.10648 0.2694 -0.10764 C 0.26966 -0.10926 0.26992 -0.11088 0.27005 -0.1125 C 0.27096 -0.11921 0.27161 -0.12731 0.27214 -0.13356 C 0.27292 -0.17129 0.27357 -0.18796 0.27214 -0.22847 C 0.27214 -0.23032 0.27122 -0.23171 0.27083 -0.23356 C 0.27057 -0.23472 0.27031 -0.23588 0.27005 -0.23727 C 0.26992 -0.24004 0.26979 -0.24305 0.2694 -0.24583 C 0.26888 -0.24953 0.26797 -0.25324 0.26732 -0.25694 C 0.26706 -0.2581 0.2668 -0.25926 0.26667 -0.26065 C 0.26641 -0.26319 0.26641 -0.26574 0.26589 -0.26805 C 0.26576 -0.26921 0.26497 -0.26944 0.26458 -0.2706 C 0.26393 -0.27199 0.26354 -0.27384 0.26315 -0.27546 C 0.26276 -0.27708 0.26289 -0.27893 0.2625 -0.28032 C 0.26198 -0.28217 0.26107 -0.28356 0.26042 -0.28541 C 0.25938 -0.28773 0.25872 -0.29074 0.25755 -0.29282 L 0.25273 -0.30139 C 0.25234 -0.30208 0.25169 -0.30278 0.2513 -0.30393 L 0.24857 -0.31134 C 0.24831 -0.31458 0.24818 -0.31782 0.24792 -0.32106 C 0.24766 -0.32315 0.2474 -0.32523 0.24714 -0.32731 C 0.24701 -0.32893 0.24661 -0.33055 0.24648 -0.33217 C 0.24635 -0.33379 0.24648 -0.33541 0.24648 -0.33703 L 0.24648 -0.33703 " pathEditMode="relative" ptsTypes="AAAAAAAAAAAAAAAAA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3.33333E-6 0.00023 L 0.02357 0.00115 C 0.03568 0.00208 0.02474 0.00162 0.03399 0.00486 C 0.03607 0.00555 0.03815 0.00555 0.04024 0.00602 C 0.04883 0.00995 0.0474 0.00995 0.05964 0.00972 L 0.21172 0.00602 C 0.23828 -0.00741 0.21615 0.00278 0.23464 -0.00371 C 0.24935 -0.00903 0.23802 -0.00648 0.25065 -0.0088 C 0.253 -0.00949 0.25521 -0.01065 0.25756 -0.01111 C 0.26094 -0.01227 0.26927 -0.0132 0.27214 -0.01366 C 0.27305 -0.01482 0.27383 -0.01644 0.27487 -0.01736 C 0.27578 -0.01806 0.27683 -0.01806 0.27774 -0.01875 C 0.28125 -0.02084 0.28477 -0.02315 0.28815 -0.02616 C 0.28907 -0.02685 0.28998 -0.02778 0.29089 -0.02847 C 0.29297 -0.02986 0.29714 -0.03218 0.29714 -0.03195 C 0.29766 -0.03357 0.29805 -0.03472 0.29857 -0.03588 C 0.29922 -0.03797 0.29987 -0.04005 0.30065 -0.04213 C 0.30274 -0.04746 0.3017 -0.04097 0.30339 -0.04954 C 0.30391 -0.05232 0.3043 -0.05533 0.30482 -0.0581 C 0.30677 -0.06968 0.30365 -0.04861 0.3069 -0.07176 C 0.30703 -0.07338 0.30716 -0.07523 0.30756 -0.07662 L 0.30899 -0.08287 C 0.31055 -0.09954 0.31003 -0.0919 0.30899 -0.1213 C 0.30886 -0.12292 0.30873 -0.12454 0.30821 -0.12616 C 0.30703 -0.13056 0.30508 -0.13241 0.30339 -0.13611 C 0.30091 -0.14121 0.30339 -0.13889 0.29987 -0.14097 C 0.29597 -0.15162 0.30065 -0.1382 0.29779 -0.14838 C 0.29753 -0.14977 0.29688 -0.15093 0.29649 -0.15209 C 0.2948 -0.16343 0.29701 -0.15209 0.2944 -0.15949 C 0.29349 -0.16181 0.2931 -0.16459 0.29232 -0.1669 C 0.29193 -0.16829 0.29141 -0.16945 0.29089 -0.1706 C 0.29063 -0.17176 0.29063 -0.17315 0.29024 -0.17431 C 0.28985 -0.17523 0.28933 -0.17593 0.28881 -0.17685 L 0.28737 -0.17917 L 0.28529 -0.17917 " pathEditMode="relative" rAng="0" ptsTypes="AAAAAAAAAAAAAAAAAAAAAAAAAAAAAAAAAA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-0.01365 L 0.00404 -0.01365 C 0.00625 -0.01157 0.00847 -0.00903 0.01094 -0.0074 C 0.01224 -0.00671 0.0138 -0.00717 0.01511 -0.00625 C 0.01641 -0.00555 0.01732 -0.00324 0.01862 -0.00254 C 0.02005 -0.00162 0.02175 -0.00185 0.02344 -0.00139 C 0.02487 -0.00092 0.03034 0.00209 0.03112 0.00232 C 0.03854 0.01042 0.03099 0.00301 0.03737 0.00741 C 0.03828 0.00787 0.0392 0.00903 0.04011 0.00972 C 0.04076 0.01019 0.04154 0.01065 0.04219 0.01111 C 0.04636 0.01597 0.04193 0.01135 0.04701 0.01482 C 0.04805 0.01528 0.04883 0.01644 0.04987 0.01713 C 0.05052 0.0176 0.05117 0.01806 0.05196 0.01852 C 0.05404 0.02222 0.05235 0.01991 0.05534 0.02222 C 0.05755 0.02361 0.0599 0.02593 0.06237 0.02709 C 0.06511 0.02847 0.06784 0.0294 0.07071 0.03079 L 0.07761 0.03449 C 0.07982 0.03565 0.08138 0.03611 0.08386 0.03704 C 0.0888 0.04283 0.08828 0.04306 0.09844 0.04306 C 0.12227 0.04352 0.1461 0.04144 0.16992 0.04074 C 0.17175 0.03982 0.17357 0.03889 0.17552 0.0382 C 0.18008 0.03681 0.18815 0.03635 0.19219 0.03565 C 0.19584 0.03519 0.19961 0.03403 0.20326 0.03334 L 0.20951 0.03195 C 0.2112 0.03125 0.21276 0.0301 0.21446 0.02963 C 0.21628 0.02894 0.2181 0.02917 0.21992 0.02824 C 0.22097 0.02778 0.22175 0.02616 0.22279 0.02593 C 0.22591 0.025 0.22917 0.025 0.23242 0.02454 C 0.23594 0.02338 0.24037 0.02547 0.24284 0.02084 C 0.2461 0.01505 0.24401 0.01736 0.24987 0.01597 C 0.25768 0.01135 0.25026 0.01505 0.26094 0.01227 C 0.28151 0.00672 0.25521 0.01227 0.27409 0.00857 C 0.27487 0.00764 0.27539 0.00672 0.27617 0.00602 C 0.27748 0.0051 0.27904 0.00463 0.28034 0.00371 C 0.28216 0.00232 0.2862 -0.00185 0.28737 -0.0037 C 0.28776 -0.00463 0.28815 -0.00555 0.28867 -0.00625 C 0.28998 -0.0081 0.29284 -0.01111 0.29284 -0.01111 C 0.29336 -0.0125 0.29388 -0.01365 0.29427 -0.01504 C 0.29453 -0.0162 0.29453 -0.01759 0.29492 -0.01875 C 0.29545 -0.0199 0.29636 -0.02014 0.29701 -0.02106 C 0.29779 -0.02222 0.29844 -0.02338 0.29909 -0.02477 C 0.29987 -0.02639 0.30039 -0.02824 0.30117 -0.02986 C 0.30183 -0.03102 0.30261 -0.03217 0.30326 -0.03356 C 0.30378 -0.03449 0.30417 -0.03611 0.30469 -0.03727 C 0.30599 -0.03981 0.30768 -0.04166 0.30886 -0.04467 C 0.30977 -0.04699 0.31042 -0.05 0.31159 -0.05208 L 0.31654 -0.06065 C 0.3181 -0.06921 0.31602 -0.05995 0.31862 -0.0669 C 0.31914 -0.06828 0.31953 -0.07014 0.31992 -0.07176 C 0.32018 -0.07291 0.32018 -0.07453 0.32071 -0.07546 C 0.32123 -0.07662 0.32201 -0.07708 0.32279 -0.07801 C 0.32318 -0.0787 0.3237 -0.07963 0.32409 -0.08032 L 0.32552 -0.08773 C 0.32578 -0.08912 0.32578 -0.09051 0.32617 -0.09143 C 0.3267 -0.09282 0.32722 -0.09398 0.32761 -0.09514 C 0.32878 -0.09907 0.32878 -0.10069 0.33034 -0.10393 C 0.33099 -0.10532 0.3319 -0.10625 0.33242 -0.10764 C 0.33347 -0.10995 0.33425 -0.1125 0.33529 -0.11504 L 0.33659 -0.11875 C 0.33724 -0.12176 0.33737 -0.12361 0.33867 -0.12615 C 0.33933 -0.12708 0.34011 -0.12778 0.34076 -0.12847 C 0.34245 -0.11412 0.34024 -0.13194 0.34284 -0.11365 C 0.3431 -0.1118 0.34362 -0.10764 0.34362 -0.10764 L 0.34362 -0.10879 " pathEditMode="relative" ptsTypes="AAAAAAAAAAAAAAAAAAAAAA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2454 L 0.00391 0.02454 C 0.00638 0.02315 0.00899 0.02199 0.01146 0.02084 C 0.01289 0.01991 0.01419 0.01875 0.01563 0.01829 C 0.01771 0.0176 0.01979 0.01713 0.02188 0.01713 L 0.07474 0.01343 C 0.07682 0.01297 0.07891 0.0125 0.08099 0.01204 C 0.08399 0.01135 0.08698 0.01019 0.08998 0.00972 C 0.09258 0.00903 0.09505 0.0088 0.09766 0.00834 C 0.09974 0.0081 0.10182 0.00764 0.10391 0.00718 C 0.10664 0.00648 0.11224 0.00463 0.11224 0.00463 C 0.11315 0.00394 0.11406 0.00278 0.11498 0.00232 C 0.11589 0.00162 0.11693 0.00162 0.11771 0.00093 C 0.11849 0.00047 0.1224 -0.00486 0.12266 -0.00509 C 0.12344 -0.00625 0.12396 -0.00787 0.12474 -0.00879 C 0.12604 -0.01065 0.12748 -0.01227 0.12891 -0.01389 L 0.13099 -0.0162 C 0.13177 -0.01852 0.1336 -0.02338 0.13438 -0.025 C 0.13503 -0.02592 0.13594 -0.02639 0.13646 -0.02731 C 0.13724 -0.02847 0.13789 -0.02986 0.13854 -0.03102 C 0.1388 -0.0324 0.13893 -0.03356 0.13932 -0.03472 C 0.13972 -0.03611 0.14037 -0.03703 0.14063 -0.03842 C 0.14141 -0.04166 0.14154 -0.04514 0.14206 -0.04838 C 0.14258 -0.05092 0.1431 -0.05324 0.14349 -0.05578 C 0.1444 -0.06203 0.14388 -0.05926 0.14479 -0.06435 C 0.1444 -0.08125 0.14401 -0.09815 0.14349 -0.11504 C 0.14323 -0.12129 0.14297 -0.12569 0.14206 -0.13102 C 0.14167 -0.13356 0.14141 -0.13634 0.14063 -0.13842 L 0.13854 -0.14467 C 0.13841 -0.14606 0.13789 -0.15278 0.13724 -0.15463 C 0.13659 -0.15648 0.13347 -0.16018 0.13307 -0.16065 C 0.13086 -0.17222 0.13268 -0.16157 0.13164 -0.18796 C 0.13151 -0.19213 0.13112 -0.19606 0.13099 -0.20023 C 0.13008 -0.2169 0.13112 -0.21018 0.12956 -0.21875 C 0.1293 -0.23194 0.12969 -0.2456 0.12748 -0.25833 C 0.12708 -0.26088 0.12656 -0.26319 0.12604 -0.26574 C 0.12591 -0.2669 0.12604 -0.26875 0.12539 -0.26944 L 0.12331 -0.27176 L 0.11641 -0.2706 L 0.11706 -0.2706 " pathEditMode="relative" ptsTypes="AAAAAAAAAAAAAAAAAAAAAAAAAAAAAAAAAAAAAA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0.01481 L 0.00456 -0.01481 C 0.00677 -0.01412 0.00925 -0.01389 0.01146 -0.0125 C 0.01211 -0.01203 0.01224 -0.01041 0.01289 -0.00995 C 0.01393 -0.00926 0.01523 -0.00949 0.01628 -0.00879 C 0.02708 -0.00278 0.01745 -0.00671 0.02539 -0.00393 C 0.02669 -0.00254 0.028 -0.00115 0.02956 -0.00023 C 0.0306 0.0007 0.03177 0.0007 0.03294 0.00116 C 0.04023 0.0044 0.03555 0.00255 0.03997 0.00486 C 0.04154 0.00579 0.0431 0.00648 0.04479 0.00718 C 0.0457 0.00764 0.04662 0.00787 0.04753 0.00857 C 0.04857 0.00926 0.04935 0.01019 0.05039 0.01088 C 0.05078 0.01273 0.05117 0.01435 0.05169 0.01597 C 0.05365 0.0206 0.05365 0.01875 0.05586 0.02199 C 0.0625 0.03218 0.05586 0.02246 0.06003 0.03079 C 0.06159 0.0338 0.06354 0.03611 0.06497 0.03935 L 0.06914 0.04931 C 0.06992 0.05394 0.06966 0.05347 0.07188 0.05787 C 0.07292 0.05996 0.07448 0.06158 0.07539 0.06412 C 0.07708 0.06875 0.07643 0.06644 0.07747 0.07153 C 0.0776 0.07523 0.07773 0.07894 0.07813 0.08264 C 0.07826 0.0838 0.07865 0.08496 0.07878 0.08635 C 0.07917 0.08912 0.07917 0.09213 0.07956 0.09491 C 0.07969 0.09607 0.07995 0.09746 0.08021 0.09861 C 0.08047 0.10023 0.0806 0.10185 0.08086 0.10347 C 0.08164 0.1257 0.08203 0.1213 0.08086 0.1419 C 0.08034 0.15116 0.08151 0.14931 0.07878 0.15162 L 0.07878 0.15301 " pathEditMode="relative" ptsTypes="AAAAAAAAAAAAAAAAAAAAAAAAAA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repeatCount="10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repeatCount="10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repeatCount="10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repeatCount="10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repeatCount="1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/>
      <p:bldP spid="19" grpId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490884" y="177284"/>
            <a:ext cx="4971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Abordagem Policial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665FA3-3FED-43F6-A49C-01FCBB73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4" y="1043700"/>
            <a:ext cx="23710910" cy="5637016"/>
          </a:xfrm>
          <a:prstGeom prst="rect">
            <a:avLst/>
          </a:prstGeom>
        </p:spPr>
      </p:pic>
      <p:sp>
        <p:nvSpPr>
          <p:cNvPr id="8" name="Texto Explicativo em Seta para Baixo 3">
            <a:extLst>
              <a:ext uri="{FF2B5EF4-FFF2-40B4-BE49-F238E27FC236}">
                <a16:creationId xmlns:a16="http://schemas.microsoft.com/office/drawing/2014/main" id="{9BA04916-7B60-4437-9A0D-36C7A95C737A}"/>
              </a:ext>
            </a:extLst>
          </p:cNvPr>
          <p:cNvSpPr/>
          <p:nvPr/>
        </p:nvSpPr>
        <p:spPr>
          <a:xfrm rot="16200000">
            <a:off x="4577810" y="3850742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0" name="Texto Explicativo em Seta para Baixo 5">
            <a:extLst>
              <a:ext uri="{FF2B5EF4-FFF2-40B4-BE49-F238E27FC236}">
                <a16:creationId xmlns:a16="http://schemas.microsoft.com/office/drawing/2014/main" id="{2E7650DE-6D4B-4EFC-B58F-72D09D85AE0C}"/>
              </a:ext>
            </a:extLst>
          </p:cNvPr>
          <p:cNvSpPr/>
          <p:nvPr/>
        </p:nvSpPr>
        <p:spPr>
          <a:xfrm rot="19378425">
            <a:off x="3297488" y="3862211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Texto Explicativo em Seta para Baixo 7">
            <a:extLst>
              <a:ext uri="{FF2B5EF4-FFF2-40B4-BE49-F238E27FC236}">
                <a16:creationId xmlns:a16="http://schemas.microsoft.com/office/drawing/2014/main" id="{87296C0B-7AD5-4CC0-8A79-58CA8E0E5CB0}"/>
              </a:ext>
            </a:extLst>
          </p:cNvPr>
          <p:cNvSpPr/>
          <p:nvPr/>
        </p:nvSpPr>
        <p:spPr>
          <a:xfrm rot="13642208">
            <a:off x="2085895" y="3862210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Texto Explicativo em Seta para Baixo 10">
            <a:extLst>
              <a:ext uri="{FF2B5EF4-FFF2-40B4-BE49-F238E27FC236}">
                <a16:creationId xmlns:a16="http://schemas.microsoft.com/office/drawing/2014/main" id="{1704B423-8BDB-49BB-A371-D6244125C84D}"/>
              </a:ext>
            </a:extLst>
          </p:cNvPr>
          <p:cNvSpPr/>
          <p:nvPr/>
        </p:nvSpPr>
        <p:spPr>
          <a:xfrm rot="5400000">
            <a:off x="232776" y="3850738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6" name="Smiley 15">
            <a:extLst>
              <a:ext uri="{FF2B5EF4-FFF2-40B4-BE49-F238E27FC236}">
                <a16:creationId xmlns:a16="http://schemas.microsoft.com/office/drawing/2014/main" id="{4E045131-2DA9-4BF9-9FDE-69011BC72C6E}"/>
              </a:ext>
            </a:extLst>
          </p:cNvPr>
          <p:cNvSpPr/>
          <p:nvPr/>
        </p:nvSpPr>
        <p:spPr>
          <a:xfrm>
            <a:off x="21264665" y="3782389"/>
            <a:ext cx="544749" cy="569068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38F6C95-A5E0-4F19-9C2F-9EF865434759}"/>
              </a:ext>
            </a:extLst>
          </p:cNvPr>
          <p:cNvSpPr txBox="1"/>
          <p:nvPr/>
        </p:nvSpPr>
        <p:spPr>
          <a:xfrm>
            <a:off x="3674533" y="5913072"/>
            <a:ext cx="3680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SEGURANÇA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74FFBD8-7E6C-4638-B675-0C6D2607B190}"/>
              </a:ext>
            </a:extLst>
          </p:cNvPr>
          <p:cNvSpPr txBox="1"/>
          <p:nvPr/>
        </p:nvSpPr>
        <p:spPr>
          <a:xfrm>
            <a:off x="2510168" y="5929499"/>
            <a:ext cx="5966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TAREFAS ESPECÍFICAS</a:t>
            </a:r>
          </a:p>
        </p:txBody>
      </p:sp>
    </p:spTree>
    <p:extLst>
      <p:ext uri="{BB962C8B-B14F-4D97-AF65-F5344CB8AC3E}">
        <p14:creationId xmlns:p14="http://schemas.microsoft.com/office/powerpoint/2010/main" val="68876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79 -0.00579 L -1.26641 0.00833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60" y="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-0.94375 0.00209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8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641 0.00833 L -1.26641 -0.1902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0.00509 L -0.00599 -0.00509 C 0.01146 -0.00231 -0.00391 -0.0044 0.02865 -0.00254 L 0.06758 -2.59259E-6 C 0.16211 0.01852 0.08164 0.00347 0.32878 0.00116 C 0.33099 0.00116 0.33333 0.00047 0.33568 -2.59259E-6 C 0.34414 -0.00231 0.34727 -0.00463 0.35508 -0.00509 L 0.4155 -0.0074 C 0.42904 -0.01227 0.40768 -0.00509 0.44544 -0.00995 C 0.44792 -0.01041 0.44701 -0.01365 0.44883 -0.01481 C 0.45065 -0.0162 0.4526 -0.01643 0.45443 -0.01736 C 0.45781 -0.01944 0.45586 -0.01852 0.46068 -0.0199 C 0.46628 -0.02639 0.45938 -0.01921 0.47318 -0.02361 C 0.47383 -0.02384 0.47396 -0.02546 0.47461 -0.02615 C 0.47526 -0.02662 0.47591 -0.02685 0.47669 -0.02731 C 0.47708 -0.02801 0.47747 -0.02916 0.478 -0.02986 C 0.47865 -0.03032 0.47956 -0.03009 0.48008 -0.03102 C 0.4806 -0.03194 0.48034 -0.03379 0.48086 -0.03472 C 0.48138 -0.03588 0.48229 -0.03634 0.48294 -0.03727 C 0.48385 -0.03842 0.4849 -0.03935 0.48568 -0.04097 C 0.48646 -0.04236 0.48711 -0.04421 0.48776 -0.04583 C 0.48828 -0.04884 0.48854 -0.05092 0.48984 -0.05324 C 0.4905 -0.0544 0.49128 -0.05486 0.49193 -0.05578 C 0.49219 -0.0581 0.49258 -0.06296 0.49336 -0.06551 C 0.49375 -0.0669 0.49427 -0.06805 0.49466 -0.06921 C 0.49649 -0.08148 0.49401 -0.06666 0.49753 -0.07916 C 0.49792 -0.08078 0.49792 -0.08264 0.49818 -0.08426 C 0.49857 -0.08588 0.49909 -0.0875 0.49961 -0.08912 C 0.50026 -0.0949 0.50104 -0.10069 0.50169 -0.10648 C 0.50195 -0.10879 0.50156 -0.1118 0.50234 -0.11389 C 0.50313 -0.11551 0.50469 -0.11551 0.50586 -0.1162 C 0.50625 -0.11875 0.50703 -0.12106 0.50716 -0.12361 C 0.50742 -0.12662 0.50729 -0.12963 0.50794 -0.1324 C 0.50846 -0.13518 0.51068 -0.13981 0.51068 -0.13981 C 0.51094 -0.14143 0.51146 -0.14305 0.51146 -0.14467 C 0.51146 -0.14629 0.51068 -0.14953 0.51068 -0.14953 L 0.51068 -0.14953 " pathEditMode="relative" ptsTypes="AAAAAAAAAAAAAAAAAAAAAAAAAAAAAAAAAAA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00602 L -0.00455 0.00602 L 0.13151 0.00232 C 0.13581 0.00209 0.1405 -0.00069 0.14467 -0.00139 C 0.14883 -0.00231 0.153 -0.00231 0.15717 -0.00278 C 0.16302 -0.00532 0.1573 -0.00208 0.16211 -0.00648 C 0.16316 -0.0074 0.16433 -0.0081 0.1655 -0.00879 C 0.16693 -0.00972 0.16836 -0.01018 0.16967 -0.01134 C 0.17357 -0.01481 0.17149 -0.01319 0.17592 -0.0162 C 0.17709 -0.01828 0.17852 -0.02014 0.17943 -0.02245 C 0.17995 -0.02361 0.18034 -0.025 0.18086 -0.02615 C 0.18295 -0.03078 0.18308 -0.0294 0.18568 -0.03356 C 0.18907 -0.03865 0.18633 -0.03634 0.18985 -0.03842 C 0.19037 -0.03935 0.19076 -0.04028 0.19128 -0.04097 C 0.19193 -0.0419 0.19271 -0.04259 0.19336 -0.04352 C 0.19427 -0.04467 0.19519 -0.04606 0.1961 -0.04722 C 0.19675 -0.04791 0.19753 -0.04861 0.19818 -0.04953 C 0.19961 -0.05185 0.20092 -0.05463 0.20235 -0.05694 L 0.20443 -0.06065 C 0.20495 -0.06157 0.20547 -0.06227 0.20586 -0.06319 C 0.20782 -0.06852 0.20691 -0.06551 0.2086 -0.07176 C 0.21016 -0.0831 0.20821 -0.06921 0.21068 -0.08541 C 0.21094 -0.08703 0.21159 -0.09213 0.21211 -0.09398 C 0.21433 -0.10208 0.21302 -0.09236 0.21485 -0.10509 C 0.2155 -0.10926 0.2155 -0.11342 0.21628 -0.11759 C 0.21732 -0.12315 0.2168 -0.1199 0.21771 -0.12731 C 0.21745 -0.13403 0.21732 -0.14051 0.21693 -0.14699 C 0.21654 -0.15463 0.21589 -0.1618 0.2155 -0.16921 C 0.21511 -0.18125 0.2155 -0.19328 0.21485 -0.20509 C 0.21407 -0.22129 0.21446 -0.21921 0.21133 -0.22731 C 0.2112 -0.22893 0.21107 -0.23078 0.21068 -0.23217 C 0.21042 -0.23356 0.20951 -0.23449 0.20925 -0.23588 C 0.20873 -0.24004 0.20925 -0.24444 0.2086 -0.24838 C 0.20821 -0.25046 0.20404 -0.25995 0.203 -0.2618 C 0.20248 -0.26319 0.20183 -0.26458 0.20092 -0.26551 C 0.20013 -0.26643 0.19909 -0.26643 0.19818 -0.2669 C 0.19792 -0.26805 0.19818 -0.27037 0.19753 -0.27037 C 0.19675 -0.27037 0.19688 -0.26805 0.19675 -0.2669 C 0.19662 -0.26389 0.19675 -0.26111 0.19675 -0.2581 L 0.19467 -0.2581 " pathEditMode="relative" ptsTypes="AAAAAAAAAAAAAAAAAAAAAAAAAAAAAAAAAAAAAA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3.33333E-6 0.00023 L 0.02357 0.00115 C 0.03568 0.00208 0.02474 0.00162 0.03399 0.00486 C 0.03607 0.00555 0.03815 0.00555 0.04024 0.00602 C 0.04883 0.00995 0.0474 0.00995 0.05964 0.00972 L 0.21172 0.00602 C 0.23828 -0.00741 0.21615 0.00278 0.23464 -0.00371 C 0.24935 -0.00903 0.23802 -0.00648 0.25065 -0.0088 C 0.253 -0.00949 0.25521 -0.01065 0.25756 -0.01111 C 0.26094 -0.01227 0.26927 -0.0132 0.27214 -0.01366 C 0.27305 -0.01482 0.27383 -0.01644 0.27487 -0.01736 C 0.27578 -0.01806 0.27683 -0.01806 0.27774 -0.01875 C 0.28125 -0.02084 0.28477 -0.02315 0.28815 -0.02616 C 0.28907 -0.02685 0.28998 -0.02778 0.29089 -0.02847 C 0.29297 -0.02986 0.29714 -0.03218 0.29714 -0.03195 C 0.29766 -0.03357 0.29805 -0.03472 0.29857 -0.03588 C 0.29922 -0.03797 0.29987 -0.04005 0.30065 -0.04213 C 0.30274 -0.04746 0.3017 -0.04097 0.30339 -0.04954 C 0.30391 -0.05232 0.3043 -0.05533 0.30482 -0.0581 C 0.30677 -0.06968 0.30365 -0.04861 0.3069 -0.07176 C 0.30703 -0.07338 0.30716 -0.07523 0.30756 -0.07662 L 0.30899 -0.08287 C 0.31055 -0.09954 0.31003 -0.0919 0.30899 -0.1213 C 0.30886 -0.12292 0.30873 -0.12454 0.30821 -0.12616 C 0.30703 -0.13056 0.30508 -0.13241 0.30339 -0.13611 C 0.30091 -0.14121 0.30339 -0.13889 0.29987 -0.14097 C 0.29597 -0.15162 0.30065 -0.1382 0.29779 -0.14838 C 0.29753 -0.14977 0.29688 -0.15093 0.29649 -0.15209 C 0.2948 -0.16343 0.29701 -0.15209 0.2944 -0.15949 C 0.29349 -0.16181 0.2931 -0.16459 0.29232 -0.1669 C 0.29193 -0.16829 0.29141 -0.16945 0.29089 -0.1706 C 0.29063 -0.17176 0.29063 -0.17315 0.29024 -0.17431 C 0.28985 -0.17523 0.28933 -0.17593 0.28881 -0.17685 L 0.28737 -0.17917 L 0.28529 -0.17917 " pathEditMode="relative" rAng="0" ptsTypes="AAAAAAAAAAAAAAAAAAAAAAAAAAAAAAAAAA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0.01481 L 0.00456 -0.01481 C 0.00677 -0.01412 0.00925 -0.01389 0.01146 -0.0125 C 0.01211 -0.01203 0.01224 -0.01041 0.01289 -0.00995 C 0.01393 -0.00926 0.01523 -0.00949 0.01628 -0.00879 C 0.02708 -0.00278 0.01745 -0.00671 0.02539 -0.00393 C 0.02669 -0.00254 0.028 -0.00115 0.02956 -0.00023 C 0.0306 0.0007 0.03177 0.0007 0.03294 0.00116 C 0.04023 0.0044 0.03555 0.00255 0.03997 0.00486 C 0.04154 0.00579 0.0431 0.00648 0.04479 0.00718 C 0.0457 0.00764 0.04662 0.00787 0.04753 0.00857 C 0.04857 0.00926 0.04935 0.01019 0.05039 0.01088 C 0.05078 0.01273 0.05117 0.01435 0.05169 0.01597 C 0.05365 0.0206 0.05365 0.01875 0.05586 0.02199 C 0.0625 0.03218 0.05586 0.02246 0.06003 0.03079 C 0.06159 0.0338 0.06354 0.03611 0.06497 0.03935 L 0.06914 0.04931 C 0.06992 0.05394 0.06966 0.05347 0.07188 0.05787 C 0.07292 0.05996 0.07448 0.06158 0.07539 0.06412 C 0.07708 0.06875 0.07643 0.06644 0.07747 0.07153 C 0.0776 0.07523 0.07773 0.07894 0.07813 0.08264 C 0.07826 0.0838 0.07865 0.08496 0.07878 0.08635 C 0.07917 0.08912 0.07917 0.09213 0.07956 0.09491 C 0.07969 0.09607 0.07995 0.09746 0.08021 0.09861 C 0.08047 0.10023 0.0806 0.10185 0.08086 0.10347 C 0.08164 0.1257 0.08203 0.1213 0.08086 0.1419 C 0.08034 0.15116 0.08151 0.14931 0.07878 0.15162 L 0.07878 0.15301 " pathEditMode="relative" ptsTypes="AAAAAAAAAAAAAAAAAAAAAAAAAA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mph" presetSubtype="0" repeatCount="10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10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repeatCount="1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9" grpId="0"/>
      <p:bldP spid="19" grpId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63126" y="177284"/>
            <a:ext cx="64267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Abordagem à residências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EB2FD56-BACE-43F0-A2F1-EABF4BA3E356}"/>
              </a:ext>
            </a:extLst>
          </p:cNvPr>
          <p:cNvSpPr txBox="1"/>
          <p:nvPr/>
        </p:nvSpPr>
        <p:spPr>
          <a:xfrm>
            <a:off x="1168924" y="1630837"/>
            <a:ext cx="100301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 abordagem à residências deve proceder de forma que minimize a possibilidade de fuga sem descuidar da unidade e segurança da equipe.</a:t>
            </a:r>
          </a:p>
        </p:txBody>
      </p:sp>
    </p:spTree>
    <p:extLst>
      <p:ext uri="{BB962C8B-B14F-4D97-AF65-F5344CB8AC3E}">
        <p14:creationId xmlns:p14="http://schemas.microsoft.com/office/powerpoint/2010/main" val="132474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A16C81-AEA9-43F1-9E6E-A49A280B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64" y="677831"/>
            <a:ext cx="8033507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763126" y="177284"/>
            <a:ext cx="64267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Abordagem à </a:t>
            </a:r>
            <a:r>
              <a:rPr lang="pt-BR" sz="40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residencias</a:t>
            </a:r>
            <a:endParaRPr lang="pt-BR" sz="4000" b="1" dirty="0">
              <a:solidFill>
                <a:schemeClr val="bg1">
                  <a:lumMod val="95000"/>
                  <a:lumOff val="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o Explicativo em Seta para Baixo 3">
            <a:extLst>
              <a:ext uri="{FF2B5EF4-FFF2-40B4-BE49-F238E27FC236}">
                <a16:creationId xmlns:a16="http://schemas.microsoft.com/office/drawing/2014/main" id="{9BA04916-7B60-4437-9A0D-36C7A95C737A}"/>
              </a:ext>
            </a:extLst>
          </p:cNvPr>
          <p:cNvSpPr/>
          <p:nvPr/>
        </p:nvSpPr>
        <p:spPr>
          <a:xfrm rot="16200000">
            <a:off x="9944358" y="4746507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Texto Explicativo em Seta para Baixo 4">
            <a:extLst>
              <a:ext uri="{FF2B5EF4-FFF2-40B4-BE49-F238E27FC236}">
                <a16:creationId xmlns:a16="http://schemas.microsoft.com/office/drawing/2014/main" id="{39A2A241-F604-4E81-93D5-D3E38C84A3F9}"/>
              </a:ext>
            </a:extLst>
          </p:cNvPr>
          <p:cNvSpPr/>
          <p:nvPr/>
        </p:nvSpPr>
        <p:spPr>
          <a:xfrm rot="8621930">
            <a:off x="9688264" y="4192226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0" name="Texto Explicativo em Seta para Baixo 5">
            <a:extLst>
              <a:ext uri="{FF2B5EF4-FFF2-40B4-BE49-F238E27FC236}">
                <a16:creationId xmlns:a16="http://schemas.microsoft.com/office/drawing/2014/main" id="{2E7650DE-6D4B-4EFC-B58F-72D09D85AE0C}"/>
              </a:ext>
            </a:extLst>
          </p:cNvPr>
          <p:cNvSpPr/>
          <p:nvPr/>
        </p:nvSpPr>
        <p:spPr>
          <a:xfrm rot="19378425">
            <a:off x="6408821" y="3965876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1" name="Texto Explicativo em Seta para Baixo 6">
            <a:extLst>
              <a:ext uri="{FF2B5EF4-FFF2-40B4-BE49-F238E27FC236}">
                <a16:creationId xmlns:a16="http://schemas.microsoft.com/office/drawing/2014/main" id="{CD051901-B70A-4E78-9FE6-38D4A6B23589}"/>
              </a:ext>
            </a:extLst>
          </p:cNvPr>
          <p:cNvSpPr/>
          <p:nvPr/>
        </p:nvSpPr>
        <p:spPr>
          <a:xfrm rot="10800000">
            <a:off x="7068698" y="2801815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Texto Explicativo em Seta para Baixo 7">
            <a:extLst>
              <a:ext uri="{FF2B5EF4-FFF2-40B4-BE49-F238E27FC236}">
                <a16:creationId xmlns:a16="http://schemas.microsoft.com/office/drawing/2014/main" id="{87296C0B-7AD5-4CC0-8A79-58CA8E0E5CB0}"/>
              </a:ext>
            </a:extLst>
          </p:cNvPr>
          <p:cNvSpPr/>
          <p:nvPr/>
        </p:nvSpPr>
        <p:spPr>
          <a:xfrm rot="13642208">
            <a:off x="4268921" y="4033297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3" name="Texto Explicativo em Seta para Baixo 8">
            <a:extLst>
              <a:ext uri="{FF2B5EF4-FFF2-40B4-BE49-F238E27FC236}">
                <a16:creationId xmlns:a16="http://schemas.microsoft.com/office/drawing/2014/main" id="{F974D99F-BE48-44EE-B22E-1D8F120526DD}"/>
              </a:ext>
            </a:extLst>
          </p:cNvPr>
          <p:cNvSpPr/>
          <p:nvPr/>
        </p:nvSpPr>
        <p:spPr>
          <a:xfrm rot="19998588">
            <a:off x="6180422" y="2475953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4" name="Texto Explicativo em Seta para Baixo 9">
            <a:extLst>
              <a:ext uri="{FF2B5EF4-FFF2-40B4-BE49-F238E27FC236}">
                <a16:creationId xmlns:a16="http://schemas.microsoft.com/office/drawing/2014/main" id="{6B312BD1-BA00-4C61-955B-D1DEED3C1F2C}"/>
              </a:ext>
            </a:extLst>
          </p:cNvPr>
          <p:cNvSpPr/>
          <p:nvPr/>
        </p:nvSpPr>
        <p:spPr>
          <a:xfrm rot="9291541">
            <a:off x="6183549" y="3184376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Texto Explicativo em Seta para Baixo 10">
            <a:extLst>
              <a:ext uri="{FF2B5EF4-FFF2-40B4-BE49-F238E27FC236}">
                <a16:creationId xmlns:a16="http://schemas.microsoft.com/office/drawing/2014/main" id="{1704B423-8BDB-49BB-A371-D6244125C84D}"/>
              </a:ext>
            </a:extLst>
          </p:cNvPr>
          <p:cNvSpPr/>
          <p:nvPr/>
        </p:nvSpPr>
        <p:spPr>
          <a:xfrm rot="5400000">
            <a:off x="4117109" y="4609716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963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A16C81-AEA9-43F1-9E6E-A49A280B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64" y="677831"/>
            <a:ext cx="8033507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763126" y="177284"/>
            <a:ext cx="64267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Abordagem à residências</a:t>
            </a:r>
          </a:p>
        </p:txBody>
      </p:sp>
      <p:sp>
        <p:nvSpPr>
          <p:cNvPr id="9" name="Texto Explicativo em Seta para Baixo 4">
            <a:extLst>
              <a:ext uri="{FF2B5EF4-FFF2-40B4-BE49-F238E27FC236}">
                <a16:creationId xmlns:a16="http://schemas.microsoft.com/office/drawing/2014/main" id="{39A2A241-F604-4E81-93D5-D3E38C84A3F9}"/>
              </a:ext>
            </a:extLst>
          </p:cNvPr>
          <p:cNvSpPr/>
          <p:nvPr/>
        </p:nvSpPr>
        <p:spPr>
          <a:xfrm rot="8621930">
            <a:off x="9688264" y="4192226"/>
            <a:ext cx="456389" cy="512188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Texto Explicativo em Seta para Baixo 7">
            <a:extLst>
              <a:ext uri="{FF2B5EF4-FFF2-40B4-BE49-F238E27FC236}">
                <a16:creationId xmlns:a16="http://schemas.microsoft.com/office/drawing/2014/main" id="{87296C0B-7AD5-4CC0-8A79-58CA8E0E5CB0}"/>
              </a:ext>
            </a:extLst>
          </p:cNvPr>
          <p:cNvSpPr/>
          <p:nvPr/>
        </p:nvSpPr>
        <p:spPr>
          <a:xfrm rot="13642208">
            <a:off x="4268921" y="4033297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3" name="Texto Explicativo em Seta para Baixo 8">
            <a:extLst>
              <a:ext uri="{FF2B5EF4-FFF2-40B4-BE49-F238E27FC236}">
                <a16:creationId xmlns:a16="http://schemas.microsoft.com/office/drawing/2014/main" id="{F974D99F-BE48-44EE-B22E-1D8F120526DD}"/>
              </a:ext>
            </a:extLst>
          </p:cNvPr>
          <p:cNvSpPr/>
          <p:nvPr/>
        </p:nvSpPr>
        <p:spPr>
          <a:xfrm rot="19998588">
            <a:off x="6180422" y="2475953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4" name="Texto Explicativo em Seta para Baixo 9">
            <a:extLst>
              <a:ext uri="{FF2B5EF4-FFF2-40B4-BE49-F238E27FC236}">
                <a16:creationId xmlns:a16="http://schemas.microsoft.com/office/drawing/2014/main" id="{6B312BD1-BA00-4C61-955B-D1DEED3C1F2C}"/>
              </a:ext>
            </a:extLst>
          </p:cNvPr>
          <p:cNvSpPr/>
          <p:nvPr/>
        </p:nvSpPr>
        <p:spPr>
          <a:xfrm rot="9291541">
            <a:off x="6183549" y="3184376"/>
            <a:ext cx="477789" cy="489247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452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235745" y="177284"/>
            <a:ext cx="7481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SzPct val="25000"/>
            </a:pPr>
            <a:r>
              <a:rPr lang="pt-B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Principais Táticas de Patrulha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EB2FD56-BACE-43F0-A2F1-EABF4BA3E356}"/>
              </a:ext>
            </a:extLst>
          </p:cNvPr>
          <p:cNvSpPr txBox="1"/>
          <p:nvPr/>
        </p:nvSpPr>
        <p:spPr>
          <a:xfrm>
            <a:off x="1168924" y="1356181"/>
            <a:ext cx="100301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Infiltração</a:t>
            </a:r>
          </a:p>
          <a:p>
            <a:pPr lvl="1"/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 equipe entra na área de interesse por acessos pouco comuns e inesperados com a intenção de manter o sigilo e a surpresa até o momento da abordagem.</a:t>
            </a:r>
          </a:p>
          <a:p>
            <a:pPr lvl="1"/>
            <a:endParaRPr lang="pt-BR" sz="1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Martelo e Bigorna</a:t>
            </a:r>
          </a:p>
          <a:p>
            <a:pPr lvl="1"/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Uma equipe entra na área de interesse por via convencional enquanto a fim de ser vista, enquanto as demais equipes se infiltram pelas possíveis vias de fuga.</a:t>
            </a:r>
            <a:endParaRPr lang="pt-BR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Cavalo de Tróia</a:t>
            </a:r>
          </a:p>
          <a:p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	Depois de saturar a área de interesse parte da equipe sai enquanto alguns 	componentes permanecem escondidos dentro da área de interesse, a fim 	de surpreender no retorno de possíveis infratores que tenham fugido 	anteriormente.</a:t>
            </a:r>
            <a:endParaRPr lang="pt-BR" sz="3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6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5C9D6-7D71-4516-8BB3-36AE60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5FD0C01-C362-433A-8316-D726ACD99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643" y="157316"/>
            <a:ext cx="12673285" cy="7128723"/>
          </a:xfrm>
        </p:spPr>
      </p:pic>
    </p:spTree>
    <p:extLst>
      <p:ext uri="{BB962C8B-B14F-4D97-AF65-F5344CB8AC3E}">
        <p14:creationId xmlns:p14="http://schemas.microsoft.com/office/powerpoint/2010/main" val="3411894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8D3A3-EC6A-4C55-A464-54BD68E7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792F44-0580-4FAB-BA87-0A4FEAFBB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857" y="0"/>
            <a:ext cx="12354857" cy="6949607"/>
          </a:xfrm>
        </p:spPr>
      </p:pic>
    </p:spTree>
    <p:extLst>
      <p:ext uri="{BB962C8B-B14F-4D97-AF65-F5344CB8AC3E}">
        <p14:creationId xmlns:p14="http://schemas.microsoft.com/office/powerpoint/2010/main" val="177996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18-05-01 at 23.58.32">
            <a:hlinkClick r:id="" action="ppaction://media"/>
            <a:extLst>
              <a:ext uri="{FF2B5EF4-FFF2-40B4-BE49-F238E27FC236}">
                <a16:creationId xmlns:a16="http://schemas.microsoft.com/office/drawing/2014/main" id="{9CBB09B8-D5F1-4141-AC3C-16A4AD8A12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165.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3446" y="97546"/>
            <a:ext cx="5344884" cy="66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868BF-F1C7-438C-BE84-6CA955B9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23274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Dúvidas comuns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F9B07-76F8-483F-AEED-F3852992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48033"/>
            <a:ext cx="9905998" cy="4443167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E se...</a:t>
            </a:r>
          </a:p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...Durante o deslocamento ou abordagem vier um pedestre?</a:t>
            </a:r>
          </a:p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...Vier um ciclista ou um motociclista?</a:t>
            </a:r>
          </a:p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Como devo conduzir um individuo detido?</a:t>
            </a:r>
          </a:p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o suspeito correr?</a:t>
            </a:r>
          </a:p>
          <a:p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4AE41-FE08-4F21-88F8-9A4B5517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15" y="3532910"/>
            <a:ext cx="5247512" cy="1905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VAMOS À Prática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0F11A7B-0438-4765-A7F4-62BCA24226A2}"/>
              </a:ext>
            </a:extLst>
          </p:cNvPr>
          <p:cNvSpPr txBox="1">
            <a:spLocks/>
          </p:cNvSpPr>
          <p:nvPr/>
        </p:nvSpPr>
        <p:spPr>
          <a:xfrm>
            <a:off x="628795" y="1080159"/>
            <a:ext cx="7482052" cy="22449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mediante a pressão das operações, o policial age conforme os treinamentos...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18-05-01 at 23.58.32">
            <a:hlinkClick r:id="" action="ppaction://media"/>
            <a:extLst>
              <a:ext uri="{FF2B5EF4-FFF2-40B4-BE49-F238E27FC236}">
                <a16:creationId xmlns:a16="http://schemas.microsoft.com/office/drawing/2014/main" id="{9CBB09B8-D5F1-4141-AC3C-16A4AD8A12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27" end="24676.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3446" y="97546"/>
            <a:ext cx="5344884" cy="66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8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52B39-C3DA-4F56-B017-3EC83222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962" y="102704"/>
            <a:ext cx="9296398" cy="115294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altLang="pt-BR" b="1" dirty="0">
                <a:solidFill>
                  <a:srgbClr val="FFFF99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Composição e função básica de uma patrulha  </a:t>
            </a:r>
            <a:br>
              <a:rPr lang="pt-BR" altLang="pt-BR" b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B8EFA6-624A-4FCF-BCC4-062451D4F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962" y="1214846"/>
            <a:ext cx="9063449" cy="5643154"/>
          </a:xfrm>
        </p:spPr>
        <p:txBody>
          <a:bodyPr anchor="t">
            <a:normAutofit/>
          </a:bodyPr>
          <a:lstStyle/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Vanguarda 1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sz="1200" dirty="0">
              <a:solidFill>
                <a:schemeClr val="bg1">
                  <a:lumMod val="95000"/>
                  <a:lumOff val="5000"/>
                </a:schemeClr>
              </a:solidFill>
              <a:sym typeface="Symbol" panose="05050102010706020507" pitchFamily="18" charset="2"/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Vanguarda 2                                                                              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sz="1100" dirty="0">
              <a:solidFill>
                <a:schemeClr val="bg1">
                  <a:lumMod val="95000"/>
                  <a:lumOff val="5000"/>
                </a:schemeClr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Comandante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ala 01 ( tarefas especiais)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sz="1800" dirty="0">
              <a:solidFill>
                <a:schemeClr val="bg1">
                  <a:lumMod val="95000"/>
                  <a:lumOff val="5000"/>
                </a:schemeClr>
              </a:solidFill>
              <a:sym typeface="Symbol" panose="05050102010706020507" pitchFamily="18" charset="2"/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Ala 02 ( “volante ou mula” )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sz="1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Sub Cmt    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sz="1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Retaguarda 2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sz="1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Retaguarda 1</a:t>
            </a:r>
          </a:p>
          <a:p>
            <a:pPr eaLnBrk="1" fontAlgn="auto" hangingPunct="1">
              <a:buFont typeface="Arial"/>
              <a:buNone/>
              <a:defRPr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o Explicativo em Seta para Baixo 3">
            <a:extLst>
              <a:ext uri="{FF2B5EF4-FFF2-40B4-BE49-F238E27FC236}">
                <a16:creationId xmlns:a16="http://schemas.microsoft.com/office/drawing/2014/main" id="{121BDB7C-057C-45F2-AADC-48A3924AE051}"/>
              </a:ext>
            </a:extLst>
          </p:cNvPr>
          <p:cNvSpPr/>
          <p:nvPr/>
        </p:nvSpPr>
        <p:spPr>
          <a:xfrm rot="10800000">
            <a:off x="1024936" y="967409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exto Explicativo em Seta para Baixo 4">
            <a:extLst>
              <a:ext uri="{FF2B5EF4-FFF2-40B4-BE49-F238E27FC236}">
                <a16:creationId xmlns:a16="http://schemas.microsoft.com/office/drawing/2014/main" id="{355A47DE-23D6-4117-B902-2C1A294ED798}"/>
              </a:ext>
            </a:extLst>
          </p:cNvPr>
          <p:cNvSpPr/>
          <p:nvPr/>
        </p:nvSpPr>
        <p:spPr>
          <a:xfrm rot="13189543">
            <a:off x="1024930" y="1642701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Texto Explicativo em Seta para Baixo 5">
            <a:extLst>
              <a:ext uri="{FF2B5EF4-FFF2-40B4-BE49-F238E27FC236}">
                <a16:creationId xmlns:a16="http://schemas.microsoft.com/office/drawing/2014/main" id="{FB521914-832D-4C0B-B3F5-7A4899051D87}"/>
              </a:ext>
            </a:extLst>
          </p:cNvPr>
          <p:cNvSpPr/>
          <p:nvPr/>
        </p:nvSpPr>
        <p:spPr>
          <a:xfrm rot="7836192">
            <a:off x="1024934" y="2396373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" name="Texto Explicativo em Seta para Baixo 6">
            <a:extLst>
              <a:ext uri="{FF2B5EF4-FFF2-40B4-BE49-F238E27FC236}">
                <a16:creationId xmlns:a16="http://schemas.microsoft.com/office/drawing/2014/main" id="{20A19BBC-9454-42D5-B70D-32C9891237C5}"/>
              </a:ext>
            </a:extLst>
          </p:cNvPr>
          <p:cNvSpPr/>
          <p:nvPr/>
        </p:nvSpPr>
        <p:spPr>
          <a:xfrm rot="16200000">
            <a:off x="1024933" y="3117385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Texto Explicativo em Seta para Baixo 7">
            <a:extLst>
              <a:ext uri="{FF2B5EF4-FFF2-40B4-BE49-F238E27FC236}">
                <a16:creationId xmlns:a16="http://schemas.microsoft.com/office/drawing/2014/main" id="{BD87D2C4-320D-414F-95E3-582A1D9E48AF}"/>
              </a:ext>
            </a:extLst>
          </p:cNvPr>
          <p:cNvSpPr/>
          <p:nvPr/>
        </p:nvSpPr>
        <p:spPr>
          <a:xfrm rot="5400000">
            <a:off x="1024932" y="3760026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exto Explicativo em Seta para Baixo 8">
            <a:extLst>
              <a:ext uri="{FF2B5EF4-FFF2-40B4-BE49-F238E27FC236}">
                <a16:creationId xmlns:a16="http://schemas.microsoft.com/office/drawing/2014/main" id="{1826ECE0-081F-41EC-B7EB-241E61BB2CF0}"/>
              </a:ext>
            </a:extLst>
          </p:cNvPr>
          <p:cNvSpPr/>
          <p:nvPr/>
        </p:nvSpPr>
        <p:spPr>
          <a:xfrm rot="14598588">
            <a:off x="1024931" y="4467968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Texto Explicativo em Seta para Baixo 9">
            <a:extLst>
              <a:ext uri="{FF2B5EF4-FFF2-40B4-BE49-F238E27FC236}">
                <a16:creationId xmlns:a16="http://schemas.microsoft.com/office/drawing/2014/main" id="{DAA25E5B-7596-4148-9363-B821D3F1323D}"/>
              </a:ext>
            </a:extLst>
          </p:cNvPr>
          <p:cNvSpPr/>
          <p:nvPr/>
        </p:nvSpPr>
        <p:spPr>
          <a:xfrm rot="3891541">
            <a:off x="1024930" y="5162865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" name="Texto Explicativo em Seta para Baixo 10">
            <a:extLst>
              <a:ext uri="{FF2B5EF4-FFF2-40B4-BE49-F238E27FC236}">
                <a16:creationId xmlns:a16="http://schemas.microsoft.com/office/drawing/2014/main" id="{C77759DA-4325-4370-88A0-6ABB9E56E6D9}"/>
              </a:ext>
            </a:extLst>
          </p:cNvPr>
          <p:cNvSpPr/>
          <p:nvPr/>
        </p:nvSpPr>
        <p:spPr>
          <a:xfrm>
            <a:off x="1024931" y="5857762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B4D97-EE1A-4BC2-B246-C3CD1647F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962" y="102704"/>
            <a:ext cx="9296398" cy="115294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altLang="pt-BR" b="1" dirty="0">
                <a:solidFill>
                  <a:srgbClr val="FFFF99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Composição e função básica de uma patrulha  ( Grupos na patrulha)</a:t>
            </a:r>
            <a:br>
              <a:rPr lang="pt-BR" altLang="pt-BR" b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431D7F-2617-465C-B89C-FB705672E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1632" y="1255644"/>
            <a:ext cx="4897605" cy="5355636"/>
          </a:xfrm>
        </p:spPr>
        <p:txBody>
          <a:bodyPr anchor="t">
            <a:normAutofit/>
          </a:bodyPr>
          <a:lstStyle/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Vanguarda 1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  <a:sym typeface="Symbol" panose="05050102010706020507" pitchFamily="18" charset="2"/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Vanguarda 2                                                                              </a:t>
            </a:r>
          </a:p>
          <a:p>
            <a:pPr fontAlgn="auto">
              <a:lnSpc>
                <a:spcPct val="80000"/>
              </a:lnSpc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Comandante</a:t>
            </a:r>
          </a:p>
          <a:p>
            <a:pPr fontAlgn="auto">
              <a:lnSpc>
                <a:spcPct val="80000"/>
              </a:lnSpc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fontAlgn="auto">
              <a:lnSpc>
                <a:spcPct val="80000"/>
              </a:lnSpc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ala 01 ( tarefas especiais)</a:t>
            </a:r>
          </a:p>
          <a:p>
            <a:pPr fontAlgn="auto">
              <a:lnSpc>
                <a:spcPct val="80000"/>
              </a:lnSpc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  <a:sym typeface="Symbol" panose="05050102010706020507" pitchFamily="18" charset="2"/>
            </a:endParaRPr>
          </a:p>
          <a:p>
            <a:pPr fontAlgn="auto">
              <a:lnSpc>
                <a:spcPct val="80000"/>
              </a:lnSpc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Ala 02 ( “volante ou mula” )</a:t>
            </a:r>
          </a:p>
          <a:p>
            <a:pPr fontAlgn="auto">
              <a:lnSpc>
                <a:spcPct val="80000"/>
              </a:lnSpc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fontAlgn="auto">
              <a:lnSpc>
                <a:spcPct val="80000"/>
              </a:lnSpc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Sub Cmt    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Retaguarda 2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Retaguarda 1</a:t>
            </a:r>
          </a:p>
          <a:p>
            <a:pPr eaLnBrk="1" fontAlgn="auto" hangingPunct="1">
              <a:buFont typeface="Arial"/>
              <a:buNone/>
              <a:defRPr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o Explicativo em Seta para Baixo 3">
            <a:extLst>
              <a:ext uri="{FF2B5EF4-FFF2-40B4-BE49-F238E27FC236}">
                <a16:creationId xmlns:a16="http://schemas.microsoft.com/office/drawing/2014/main" id="{BD1BCBCB-3722-4829-977E-32F7B9E51602}"/>
              </a:ext>
            </a:extLst>
          </p:cNvPr>
          <p:cNvSpPr/>
          <p:nvPr/>
        </p:nvSpPr>
        <p:spPr>
          <a:xfrm rot="10800000">
            <a:off x="5832606" y="1008207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exto Explicativo em Seta para Baixo 4">
            <a:extLst>
              <a:ext uri="{FF2B5EF4-FFF2-40B4-BE49-F238E27FC236}">
                <a16:creationId xmlns:a16="http://schemas.microsoft.com/office/drawing/2014/main" id="{E1E12750-F9D9-47CF-9574-686D9045FE57}"/>
              </a:ext>
            </a:extLst>
          </p:cNvPr>
          <p:cNvSpPr/>
          <p:nvPr/>
        </p:nvSpPr>
        <p:spPr>
          <a:xfrm rot="13189543">
            <a:off x="5832600" y="1683499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Texto Explicativo em Seta para Baixo 5">
            <a:extLst>
              <a:ext uri="{FF2B5EF4-FFF2-40B4-BE49-F238E27FC236}">
                <a16:creationId xmlns:a16="http://schemas.microsoft.com/office/drawing/2014/main" id="{850A06B8-2A8E-4A4C-BF88-40EC646AE76C}"/>
              </a:ext>
            </a:extLst>
          </p:cNvPr>
          <p:cNvSpPr/>
          <p:nvPr/>
        </p:nvSpPr>
        <p:spPr>
          <a:xfrm rot="7836192">
            <a:off x="5832604" y="2437171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" name="Texto Explicativo em Seta para Baixo 6">
            <a:extLst>
              <a:ext uri="{FF2B5EF4-FFF2-40B4-BE49-F238E27FC236}">
                <a16:creationId xmlns:a16="http://schemas.microsoft.com/office/drawing/2014/main" id="{C2F38BAF-3E08-43C9-9346-D95F9777E1C7}"/>
              </a:ext>
            </a:extLst>
          </p:cNvPr>
          <p:cNvSpPr/>
          <p:nvPr/>
        </p:nvSpPr>
        <p:spPr>
          <a:xfrm rot="16200000">
            <a:off x="5832603" y="3158183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Texto Explicativo em Seta para Baixo 7">
            <a:extLst>
              <a:ext uri="{FF2B5EF4-FFF2-40B4-BE49-F238E27FC236}">
                <a16:creationId xmlns:a16="http://schemas.microsoft.com/office/drawing/2014/main" id="{5B289842-E889-429B-A5E3-FDBE26E7A3A9}"/>
              </a:ext>
            </a:extLst>
          </p:cNvPr>
          <p:cNvSpPr/>
          <p:nvPr/>
        </p:nvSpPr>
        <p:spPr>
          <a:xfrm rot="5400000">
            <a:off x="5832602" y="3800824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exto Explicativo em Seta para Baixo 8">
            <a:extLst>
              <a:ext uri="{FF2B5EF4-FFF2-40B4-BE49-F238E27FC236}">
                <a16:creationId xmlns:a16="http://schemas.microsoft.com/office/drawing/2014/main" id="{CB100B0A-2E96-4874-A42F-BFB1BE5C2B3A}"/>
              </a:ext>
            </a:extLst>
          </p:cNvPr>
          <p:cNvSpPr/>
          <p:nvPr/>
        </p:nvSpPr>
        <p:spPr>
          <a:xfrm rot="14598588">
            <a:off x="5832601" y="4508766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Texto Explicativo em Seta para Baixo 9">
            <a:extLst>
              <a:ext uri="{FF2B5EF4-FFF2-40B4-BE49-F238E27FC236}">
                <a16:creationId xmlns:a16="http://schemas.microsoft.com/office/drawing/2014/main" id="{2CAFC67F-CF22-435C-B3D9-B769EEC0CF2F}"/>
              </a:ext>
            </a:extLst>
          </p:cNvPr>
          <p:cNvSpPr/>
          <p:nvPr/>
        </p:nvSpPr>
        <p:spPr>
          <a:xfrm rot="3891541">
            <a:off x="5832600" y="5203663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" name="Texto Explicativo em Seta para Baixo 10">
            <a:extLst>
              <a:ext uri="{FF2B5EF4-FFF2-40B4-BE49-F238E27FC236}">
                <a16:creationId xmlns:a16="http://schemas.microsoft.com/office/drawing/2014/main" id="{2BA827CD-D416-4416-A5A4-EAFD38C81E2E}"/>
              </a:ext>
            </a:extLst>
          </p:cNvPr>
          <p:cNvSpPr/>
          <p:nvPr/>
        </p:nvSpPr>
        <p:spPr>
          <a:xfrm>
            <a:off x="5832601" y="5898560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1680B3-BCF2-4E0A-BBC1-A2B5E087591F}"/>
              </a:ext>
            </a:extLst>
          </p:cNvPr>
          <p:cNvSpPr txBox="1"/>
          <p:nvPr/>
        </p:nvSpPr>
        <p:spPr>
          <a:xfrm rot="16200000">
            <a:off x="-1597025" y="2317750"/>
            <a:ext cx="750093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6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GRUPO DE SEGURANÇA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21A41DE-3E79-4AB5-8835-48A99A559B77}"/>
              </a:ext>
            </a:extLst>
          </p:cNvPr>
          <p:cNvSpPr txBox="1"/>
          <p:nvPr/>
        </p:nvSpPr>
        <p:spPr>
          <a:xfrm rot="16200000">
            <a:off x="3294857" y="2901156"/>
            <a:ext cx="2679700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6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GRUPO DE TAREFAS ESSENCIAIS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3AEBD-7721-455A-ADC0-27754FD7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962" y="102704"/>
            <a:ext cx="9296398" cy="115294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altLang="pt-BR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Composição e função básica de uma patrulha  ( Grupos na patrulha)</a:t>
            </a:r>
            <a:br>
              <a:rPr lang="pt-BR" altLang="pt-BR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B9318E-2978-49A6-8CDD-B52B0538D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1632" y="1255644"/>
            <a:ext cx="4897605" cy="5355636"/>
          </a:xfrm>
        </p:spPr>
        <p:txBody>
          <a:bodyPr anchor="t">
            <a:normAutofit/>
          </a:bodyPr>
          <a:lstStyle/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Vanguarda 1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  <a:sym typeface="Symbol" panose="05050102010706020507" pitchFamily="18" charset="2"/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                                                  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fontAlgn="auto">
              <a:lnSpc>
                <a:spcPct val="80000"/>
              </a:lnSpc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Comandante</a:t>
            </a:r>
          </a:p>
          <a:p>
            <a:pPr fontAlgn="auto">
              <a:lnSpc>
                <a:spcPct val="80000"/>
              </a:lnSpc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fontAlgn="auto">
              <a:lnSpc>
                <a:spcPct val="80000"/>
              </a:lnSpc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fontAlgn="auto">
              <a:lnSpc>
                <a:spcPct val="80000"/>
              </a:lnSpc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fontAlgn="auto">
              <a:lnSpc>
                <a:spcPct val="80000"/>
              </a:lnSpc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fontAlgn="auto">
              <a:lnSpc>
                <a:spcPct val="80000"/>
              </a:lnSpc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fontAlgn="auto">
              <a:lnSpc>
                <a:spcPct val="80000"/>
              </a:lnSpc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Sub Cmt    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endParaRPr lang="pt-BR" alt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</a:p>
          <a:p>
            <a:pPr eaLnBrk="1" fontAlgn="auto" hangingPunct="1">
              <a:lnSpc>
                <a:spcPct val="80000"/>
              </a:lnSpc>
              <a:buFont typeface="Arial"/>
              <a:buNone/>
              <a:defRPr/>
            </a:pPr>
            <a:r>
              <a:rPr lang="pt-BR" alt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Ponta de Retaguarda 1</a:t>
            </a:r>
          </a:p>
          <a:p>
            <a:pPr eaLnBrk="1" fontAlgn="auto" hangingPunct="1">
              <a:buFont typeface="Arial"/>
              <a:buNone/>
              <a:defRPr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o Explicativo em Seta para Baixo 3">
            <a:extLst>
              <a:ext uri="{FF2B5EF4-FFF2-40B4-BE49-F238E27FC236}">
                <a16:creationId xmlns:a16="http://schemas.microsoft.com/office/drawing/2014/main" id="{834BD2D6-EA2A-44EE-AE5C-21E0C28D82B6}"/>
              </a:ext>
            </a:extLst>
          </p:cNvPr>
          <p:cNvSpPr/>
          <p:nvPr/>
        </p:nvSpPr>
        <p:spPr>
          <a:xfrm rot="10800000">
            <a:off x="5832606" y="1008207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Texto Explicativo em Seta para Baixo 5">
            <a:extLst>
              <a:ext uri="{FF2B5EF4-FFF2-40B4-BE49-F238E27FC236}">
                <a16:creationId xmlns:a16="http://schemas.microsoft.com/office/drawing/2014/main" id="{B3BEC7DF-A9E4-498B-8BA6-2583E2485D25}"/>
              </a:ext>
            </a:extLst>
          </p:cNvPr>
          <p:cNvSpPr/>
          <p:nvPr/>
        </p:nvSpPr>
        <p:spPr>
          <a:xfrm rot="7836192">
            <a:off x="5832604" y="2437171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exto Explicativo em Seta para Baixo 8">
            <a:extLst>
              <a:ext uri="{FF2B5EF4-FFF2-40B4-BE49-F238E27FC236}">
                <a16:creationId xmlns:a16="http://schemas.microsoft.com/office/drawing/2014/main" id="{3E03AB89-5364-48FB-BE41-9AB6B461689E}"/>
              </a:ext>
            </a:extLst>
          </p:cNvPr>
          <p:cNvSpPr/>
          <p:nvPr/>
        </p:nvSpPr>
        <p:spPr>
          <a:xfrm rot="14598588">
            <a:off x="5832601" y="4508766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" name="Texto Explicativo em Seta para Baixo 10">
            <a:extLst>
              <a:ext uri="{FF2B5EF4-FFF2-40B4-BE49-F238E27FC236}">
                <a16:creationId xmlns:a16="http://schemas.microsoft.com/office/drawing/2014/main" id="{170B8BA5-0AB3-4CF7-9C27-93A587AE2287}"/>
              </a:ext>
            </a:extLst>
          </p:cNvPr>
          <p:cNvSpPr/>
          <p:nvPr/>
        </p:nvSpPr>
        <p:spPr>
          <a:xfrm>
            <a:off x="5832601" y="5898560"/>
            <a:ext cx="537754" cy="576470"/>
          </a:xfrm>
          <a:prstGeom prst="downArrowCallout">
            <a:avLst>
              <a:gd name="adj1" fmla="val 12179"/>
              <a:gd name="adj2" fmla="val 47533"/>
              <a:gd name="adj3" fmla="val 26695"/>
              <a:gd name="adj4" fmla="val 61184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DFF307-62F0-4B8B-8037-68EC7ADF2139}"/>
              </a:ext>
            </a:extLst>
          </p:cNvPr>
          <p:cNvSpPr txBox="1"/>
          <p:nvPr/>
        </p:nvSpPr>
        <p:spPr>
          <a:xfrm rot="16200000">
            <a:off x="-1597025" y="2317750"/>
            <a:ext cx="750093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6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GRUPO DE SEGURANÇA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68F4A6-616B-4156-B646-EED5D951F513}"/>
              </a:ext>
            </a:extLst>
          </p:cNvPr>
          <p:cNvSpPr txBox="1"/>
          <p:nvPr/>
        </p:nvSpPr>
        <p:spPr>
          <a:xfrm rot="16200000">
            <a:off x="3294857" y="2901156"/>
            <a:ext cx="2679700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6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GRUPO DE TAREFAS ESSENCIAIS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DEDABEBB-997D-4173-857E-1E9136B0540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304800"/>
            <a:ext cx="7772400" cy="1371600"/>
          </a:xfrm>
        </p:spPr>
        <p:txBody>
          <a:bodyPr/>
          <a:lstStyle/>
          <a:p>
            <a:r>
              <a:rPr lang="pt-BR" altLang="pt-BR" b="1" u="sng" dirty="0">
                <a:solidFill>
                  <a:srgbClr val="FFFF99"/>
                </a:solidFill>
                <a:cs typeface="Times New Roman" panose="02020603050405020304" pitchFamily="18" charset="0"/>
              </a:rPr>
              <a:t>Progressão 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5C435E84-656A-4BBA-A8BA-97433F4C9E1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01756" y="571980"/>
            <a:ext cx="10588487" cy="6089373"/>
          </a:xfrm>
        </p:spPr>
        <p:txBody>
          <a:bodyPr>
            <a:normAutofit fontScale="92500" lnSpcReduction="10000"/>
          </a:bodyPr>
          <a:lstStyle/>
          <a:p>
            <a:pPr algn="just"/>
            <a:endParaRPr lang="pt-BR" altLang="pt-BR" sz="2800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>
              <a:buFontTx/>
              <a:buChar char="•"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just">
              <a:buFontTx/>
              <a:buChar char="•"/>
            </a:pPr>
            <a:endParaRPr lang="pt-BR" altLang="pt-BR" sz="2800" b="1" dirty="0">
              <a:solidFill>
                <a:schemeClr val="bg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l">
              <a:buFontTx/>
              <a:buChar char="•"/>
            </a:pPr>
            <a:r>
              <a:rPr lang="pt-BR" altLang="pt-BR" sz="28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Progressã</a:t>
            </a:r>
            <a:r>
              <a:rPr lang="pt-BR" altLang="pt-BR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Ponto a Ponto </a:t>
            </a:r>
            <a:r>
              <a:rPr lang="pt-BR" alt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– O deslocamento é feito sempre com no máximo 3 policiais por abrigo</a:t>
            </a:r>
          </a:p>
          <a:p>
            <a:pPr algn="l">
              <a:buFontTx/>
              <a:buChar char="•"/>
            </a:pPr>
            <a:r>
              <a:rPr lang="pt-BR" alt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sempre que chegar outro, o primeiro efetua o lanço para o próximo ponto, sendo coberto pelos companheiros que</a:t>
            </a:r>
            <a:br>
              <a:rPr lang="pt-BR" alt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pt-BR" alt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estão abrigados.</a:t>
            </a:r>
          </a:p>
          <a:p>
            <a:pPr algn="l">
              <a:buFontTx/>
              <a:buChar char="•"/>
            </a:pPr>
            <a:r>
              <a:rPr lang="pt-BR" alt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Compromete a mobilidade da patrulha, mas beneficia o sigilo e a segurança dos operadores.</a:t>
            </a:r>
          </a:p>
          <a:p>
            <a:pPr algn="l">
              <a:buFontTx/>
              <a:buChar char="•"/>
            </a:pPr>
            <a:r>
              <a:rPr lang="pt-BR" alt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Deve ser feito o Estudo de lanço  (pra onde vou, por onde vou, quando vou, como vou).</a:t>
            </a:r>
          </a:p>
          <a:p>
            <a:pPr algn="l">
              <a:buFontTx/>
              <a:buChar char="•"/>
            </a:pPr>
            <a:r>
              <a:rPr lang="pt-BR" alt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cada operador deve ter a cobertura do seu sucessor. </a:t>
            </a:r>
          </a:p>
        </p:txBody>
      </p:sp>
    </p:spTree>
    <p:extLst>
      <p:ext uri="{BB962C8B-B14F-4D97-AF65-F5344CB8AC3E}">
        <p14:creationId xmlns:p14="http://schemas.microsoft.com/office/powerpoint/2010/main" val="153038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/>
      <p:bldP spid="1904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75AFD-5E15-4CCF-95D9-F6939A52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Cobertas e abrigos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0B92BA-554A-4AE2-98ED-08FBB120A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43" y="2184951"/>
            <a:ext cx="6562311" cy="3301449"/>
          </a:xfrm>
        </p:spPr>
        <p:txBody>
          <a:bodyPr/>
          <a:lstStyle/>
          <a:p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Cobertas : local que oferece proteção visual mas não balística .</a:t>
            </a:r>
          </a:p>
          <a:p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Abrigo : local que oferece proteção balística.</a:t>
            </a:r>
          </a:p>
        </p:txBody>
      </p:sp>
      <p:pic>
        <p:nvPicPr>
          <p:cNvPr id="4" name="Picture 4" descr="DSC00109">
            <a:extLst>
              <a:ext uri="{FF2B5EF4-FFF2-40B4-BE49-F238E27FC236}">
                <a16:creationId xmlns:a16="http://schemas.microsoft.com/office/drawing/2014/main" id="{B8995E36-64FE-4A04-959E-B00291DE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872" y="1562100"/>
            <a:ext cx="4859337" cy="51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770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alha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3384</TotalTime>
  <Words>804</Words>
  <Application>Microsoft Office PowerPoint</Application>
  <PresentationFormat>Widescreen</PresentationFormat>
  <Paragraphs>168</Paragraphs>
  <Slides>31</Slides>
  <Notes>10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9" baseType="lpstr">
      <vt:lpstr>Arial</vt:lpstr>
      <vt:lpstr>Arial Narrow</vt:lpstr>
      <vt:lpstr>Calibri</vt:lpstr>
      <vt:lpstr>Century Gothic</vt:lpstr>
      <vt:lpstr>Times New Roman</vt:lpstr>
      <vt:lpstr>Wingdings</vt:lpstr>
      <vt:lpstr>Wingdings 2</vt:lpstr>
      <vt:lpstr>Malha</vt:lpstr>
      <vt:lpstr>POLÍCIA MILITAR DO AMAPÁ BATALHÃO DE OPERAÇÕES ESPECIAIS Companhia de operações especiais</vt:lpstr>
      <vt:lpstr>    CONDUTA DE PATRULHA</vt:lpstr>
      <vt:lpstr>Apresentação do PowerPoint</vt:lpstr>
      <vt:lpstr>Apresentação do PowerPoint</vt:lpstr>
      <vt:lpstr>Composição e função básica de uma patrulha   </vt:lpstr>
      <vt:lpstr>Composição e função básica de uma patrulha  ( Grupos na patrulha) </vt:lpstr>
      <vt:lpstr>Composição e função básica de uma patrulha  ( Grupos na patrulha) </vt:lpstr>
      <vt:lpstr>Progressão </vt:lpstr>
      <vt:lpstr>Cobertas e abrigos</vt:lpstr>
      <vt:lpstr>LANÇO</vt:lpstr>
      <vt:lpstr>ESTUDO DO LANÇO</vt:lpstr>
      <vt:lpstr>ATENÇÃO</vt:lpstr>
      <vt:lpstr>formações</vt:lpstr>
      <vt:lpstr>formações</vt:lpstr>
      <vt:lpstr>formações</vt:lpstr>
      <vt:lpstr>Pontos de Reunião</vt:lpstr>
      <vt:lpstr>NÍVEL DE ATENÇÃO DA PATRULHA DURANTE O DESLOCAMENTO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 comuns</vt:lpstr>
      <vt:lpstr>VAMOS À 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PATRULHA RURAL</dc:title>
  <dc:creator>Felipe Oliveira</dc:creator>
  <cp:lastModifiedBy>cristoff maciel</cp:lastModifiedBy>
  <cp:revision>163</cp:revision>
  <dcterms:created xsi:type="dcterms:W3CDTF">2017-09-05T17:00:56Z</dcterms:created>
  <dcterms:modified xsi:type="dcterms:W3CDTF">2022-07-11T17:45:51Z</dcterms:modified>
</cp:coreProperties>
</file>